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4"/>
  </p:notesMasterIdLst>
  <p:handoutMasterIdLst>
    <p:handoutMasterId r:id="rId45"/>
  </p:handoutMasterIdLst>
  <p:sldIdLst>
    <p:sldId id="257" r:id="rId5"/>
    <p:sldId id="276" r:id="rId6"/>
    <p:sldId id="313" r:id="rId7"/>
    <p:sldId id="365" r:id="rId8"/>
    <p:sldId id="366" r:id="rId9"/>
    <p:sldId id="377" r:id="rId10"/>
    <p:sldId id="378" r:id="rId11"/>
    <p:sldId id="380" r:id="rId12"/>
    <p:sldId id="383" r:id="rId13"/>
    <p:sldId id="382" r:id="rId14"/>
    <p:sldId id="379" r:id="rId15"/>
    <p:sldId id="381" r:id="rId16"/>
    <p:sldId id="389" r:id="rId17"/>
    <p:sldId id="385" r:id="rId18"/>
    <p:sldId id="387" r:id="rId19"/>
    <p:sldId id="386" r:id="rId20"/>
    <p:sldId id="394" r:id="rId21"/>
    <p:sldId id="395" r:id="rId22"/>
    <p:sldId id="371" r:id="rId23"/>
    <p:sldId id="368" r:id="rId24"/>
    <p:sldId id="267" r:id="rId25"/>
    <p:sldId id="263" r:id="rId26"/>
    <p:sldId id="264" r:id="rId27"/>
    <p:sldId id="271" r:id="rId28"/>
    <p:sldId id="265" r:id="rId29"/>
    <p:sldId id="270" r:id="rId30"/>
    <p:sldId id="268" r:id="rId31"/>
    <p:sldId id="266" r:id="rId32"/>
    <p:sldId id="269" r:id="rId33"/>
    <p:sldId id="277" r:id="rId34"/>
    <p:sldId id="384" r:id="rId35"/>
    <p:sldId id="388" r:id="rId36"/>
    <p:sldId id="396" r:id="rId37"/>
    <p:sldId id="390" r:id="rId38"/>
    <p:sldId id="391" r:id="rId39"/>
    <p:sldId id="392" r:id="rId40"/>
    <p:sldId id="393" r:id="rId41"/>
    <p:sldId id="397" r:id="rId42"/>
    <p:sldId id="284" r:id="rId43"/>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F151"/>
    <a:srgbClr val="0000FF"/>
    <a:srgbClr val="FFFF99"/>
    <a:srgbClr val="A4D7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8D01AC-F797-4FEB-841F-D527E889ACB3}" v="15" dt="2024-06-26T11:41:59.31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濃色スタイル 2 - アクセント 1/アクセント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1380"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suyoshi MATSUSHITA" userId="07a606b8-aae7-4397-a9cc-f202eeda86da" providerId="ADAL" clId="{56913BFE-1B21-4308-8A6E-3F1AFEE587AC}"/>
    <pc:docChg chg="undo redo custSel modSld">
      <pc:chgData name="Tsuyoshi MATSUSHITA" userId="07a606b8-aae7-4397-a9cc-f202eeda86da" providerId="ADAL" clId="{56913BFE-1B21-4308-8A6E-3F1AFEE587AC}" dt="2024-06-24T08:41:48.643" v="3075" actId="20577"/>
      <pc:docMkLst>
        <pc:docMk/>
      </pc:docMkLst>
      <pc:sldChg chg="addSp delSp modSp mod">
        <pc:chgData name="Tsuyoshi MATSUSHITA" userId="07a606b8-aae7-4397-a9cc-f202eeda86da" providerId="ADAL" clId="{56913BFE-1B21-4308-8A6E-3F1AFEE587AC}" dt="2024-06-24T03:31:16.477" v="13" actId="478"/>
        <pc:sldMkLst>
          <pc:docMk/>
          <pc:sldMk cId="1099535251" sldId="257"/>
        </pc:sldMkLst>
        <pc:spChg chg="mod">
          <ac:chgData name="Tsuyoshi MATSUSHITA" userId="07a606b8-aae7-4397-a9cc-f202eeda86da" providerId="ADAL" clId="{56913BFE-1B21-4308-8A6E-3F1AFEE587AC}" dt="2024-06-24T02:56:30.174" v="5" actId="6549"/>
          <ac:spMkLst>
            <pc:docMk/>
            <pc:sldMk cId="1099535251" sldId="257"/>
            <ac:spMk id="2052" creationId="{00000000-0000-0000-0000-000000000000}"/>
          </ac:spMkLst>
        </pc:spChg>
        <pc:picChg chg="add mod">
          <ac:chgData name="Tsuyoshi MATSUSHITA" userId="07a606b8-aae7-4397-a9cc-f202eeda86da" providerId="ADAL" clId="{56913BFE-1B21-4308-8A6E-3F1AFEE587AC}" dt="2024-06-24T03:31:00.634" v="9" actId="1076"/>
          <ac:picMkLst>
            <pc:docMk/>
            <pc:sldMk cId="1099535251" sldId="257"/>
            <ac:picMk id="2" creationId="{2132B176-5F6A-09BD-C2A3-CBC3143B3536}"/>
          </ac:picMkLst>
        </pc:picChg>
        <pc:picChg chg="add del mod">
          <ac:chgData name="Tsuyoshi MATSUSHITA" userId="07a606b8-aae7-4397-a9cc-f202eeda86da" providerId="ADAL" clId="{56913BFE-1B21-4308-8A6E-3F1AFEE587AC}" dt="2024-06-24T03:31:16.477" v="13" actId="478"/>
          <ac:picMkLst>
            <pc:docMk/>
            <pc:sldMk cId="1099535251" sldId="257"/>
            <ac:picMk id="3" creationId="{98F44A9F-E9F4-690C-2350-E5DDDE05545A}"/>
          </ac:picMkLst>
        </pc:picChg>
        <pc:picChg chg="mod">
          <ac:chgData name="Tsuyoshi MATSUSHITA" userId="07a606b8-aae7-4397-a9cc-f202eeda86da" providerId="ADAL" clId="{56913BFE-1B21-4308-8A6E-3F1AFEE587AC}" dt="2024-06-24T02:56:34.037" v="6" actId="1076"/>
          <ac:picMkLst>
            <pc:docMk/>
            <pc:sldMk cId="1099535251" sldId="257"/>
            <ac:picMk id="2051" creationId="{00000000-0000-0000-0000-000000000000}"/>
          </ac:picMkLst>
        </pc:picChg>
      </pc:sldChg>
      <pc:sldChg chg="addSp modSp mod">
        <pc:chgData name="Tsuyoshi MATSUSHITA" userId="07a606b8-aae7-4397-a9cc-f202eeda86da" providerId="ADAL" clId="{56913BFE-1B21-4308-8A6E-3F1AFEE587AC}" dt="2024-06-24T07:45:58.508" v="2095" actId="1076"/>
        <pc:sldMkLst>
          <pc:docMk/>
          <pc:sldMk cId="956237311" sldId="263"/>
        </pc:sldMkLst>
        <pc:spChg chg="mod">
          <ac:chgData name="Tsuyoshi MATSUSHITA" userId="07a606b8-aae7-4397-a9cc-f202eeda86da" providerId="ADAL" clId="{56913BFE-1B21-4308-8A6E-3F1AFEE587AC}" dt="2024-06-24T07:32:33.744" v="1740" actId="20577"/>
          <ac:spMkLst>
            <pc:docMk/>
            <pc:sldMk cId="956237311" sldId="263"/>
            <ac:spMk id="2" creationId="{FAC72E53-C1F0-2EF0-3EC6-DF636F425829}"/>
          </ac:spMkLst>
        </pc:spChg>
        <pc:spChg chg="add mod">
          <ac:chgData name="Tsuyoshi MATSUSHITA" userId="07a606b8-aae7-4397-a9cc-f202eeda86da" providerId="ADAL" clId="{56913BFE-1B21-4308-8A6E-3F1AFEE587AC}" dt="2024-06-24T06:52:42.253" v="226"/>
          <ac:spMkLst>
            <pc:docMk/>
            <pc:sldMk cId="956237311" sldId="263"/>
            <ac:spMk id="3" creationId="{2315ACA3-8C0A-3270-5707-DAE2710656EE}"/>
          </ac:spMkLst>
        </pc:spChg>
        <pc:spChg chg="add mod">
          <ac:chgData name="Tsuyoshi MATSUSHITA" userId="07a606b8-aae7-4397-a9cc-f202eeda86da" providerId="ADAL" clId="{56913BFE-1B21-4308-8A6E-3F1AFEE587AC}" dt="2024-06-24T07:26:14.215" v="1562" actId="1076"/>
          <ac:spMkLst>
            <pc:docMk/>
            <pc:sldMk cId="956237311" sldId="263"/>
            <ac:spMk id="6" creationId="{530041D3-C105-8FEC-9703-58B833CAF5EA}"/>
          </ac:spMkLst>
        </pc:spChg>
        <pc:spChg chg="mod">
          <ac:chgData name="Tsuyoshi MATSUSHITA" userId="07a606b8-aae7-4397-a9cc-f202eeda86da" providerId="ADAL" clId="{56913BFE-1B21-4308-8A6E-3F1AFEE587AC}" dt="2024-06-24T07:45:58.508" v="2095" actId="1076"/>
          <ac:spMkLst>
            <pc:docMk/>
            <pc:sldMk cId="956237311" sldId="263"/>
            <ac:spMk id="7" creationId="{4EEA5C9D-69C6-FE97-6845-7BB0DD1BC2B0}"/>
          </ac:spMkLst>
        </pc:spChg>
        <pc:spChg chg="add mod">
          <ac:chgData name="Tsuyoshi MATSUSHITA" userId="07a606b8-aae7-4397-a9cc-f202eeda86da" providerId="ADAL" clId="{56913BFE-1B21-4308-8A6E-3F1AFEE587AC}" dt="2024-06-24T07:45:55.033" v="2094" actId="1076"/>
          <ac:spMkLst>
            <pc:docMk/>
            <pc:sldMk cId="956237311" sldId="263"/>
            <ac:spMk id="8" creationId="{B545EB86-655D-6EDC-3EE1-C1248C95437D}"/>
          </ac:spMkLst>
        </pc:spChg>
        <pc:picChg chg="mod">
          <ac:chgData name="Tsuyoshi MATSUSHITA" userId="07a606b8-aae7-4397-a9cc-f202eeda86da" providerId="ADAL" clId="{56913BFE-1B21-4308-8A6E-3F1AFEE587AC}" dt="2024-06-24T07:26:04.046" v="1561" actId="1076"/>
          <ac:picMkLst>
            <pc:docMk/>
            <pc:sldMk cId="956237311" sldId="263"/>
            <ac:picMk id="10" creationId="{A1DA5992-3D41-04AE-C56D-5E3F2703860D}"/>
          </ac:picMkLst>
        </pc:picChg>
        <pc:picChg chg="mod">
          <ac:chgData name="Tsuyoshi MATSUSHITA" userId="07a606b8-aae7-4397-a9cc-f202eeda86da" providerId="ADAL" clId="{56913BFE-1B21-4308-8A6E-3F1AFEE587AC}" dt="2024-06-24T07:45:52.059" v="2093" actId="1076"/>
          <ac:picMkLst>
            <pc:docMk/>
            <pc:sldMk cId="956237311" sldId="263"/>
            <ac:picMk id="12" creationId="{F66C3694-E63A-2F03-4153-58ADE8A261DE}"/>
          </ac:picMkLst>
        </pc:picChg>
      </pc:sldChg>
      <pc:sldChg chg="addSp modSp mod">
        <pc:chgData name="Tsuyoshi MATSUSHITA" userId="07a606b8-aae7-4397-a9cc-f202eeda86da" providerId="ADAL" clId="{56913BFE-1B21-4308-8A6E-3F1AFEE587AC}" dt="2024-06-24T07:32:28.854" v="1738" actId="20577"/>
        <pc:sldMkLst>
          <pc:docMk/>
          <pc:sldMk cId="1717670185" sldId="264"/>
        </pc:sldMkLst>
        <pc:spChg chg="mod">
          <ac:chgData name="Tsuyoshi MATSUSHITA" userId="07a606b8-aae7-4397-a9cc-f202eeda86da" providerId="ADAL" clId="{56913BFE-1B21-4308-8A6E-3F1AFEE587AC}" dt="2024-06-24T07:27:11.430" v="1582" actId="1076"/>
          <ac:spMkLst>
            <pc:docMk/>
            <pc:sldMk cId="1717670185" sldId="264"/>
            <ac:spMk id="2" creationId="{76D87506-7BF1-EE85-D761-DC983B2B4749}"/>
          </ac:spMkLst>
        </pc:spChg>
        <pc:spChg chg="mod">
          <ac:chgData name="Tsuyoshi MATSUSHITA" userId="07a606b8-aae7-4397-a9cc-f202eeda86da" providerId="ADAL" clId="{56913BFE-1B21-4308-8A6E-3F1AFEE587AC}" dt="2024-06-24T07:27:04.743" v="1581" actId="1076"/>
          <ac:spMkLst>
            <pc:docMk/>
            <pc:sldMk cId="1717670185" sldId="264"/>
            <ac:spMk id="3" creationId="{5A8A1155-9530-4E6E-0E5D-3221B00B5687}"/>
          </ac:spMkLst>
        </pc:spChg>
        <pc:spChg chg="add mod">
          <ac:chgData name="Tsuyoshi MATSUSHITA" userId="07a606b8-aae7-4397-a9cc-f202eeda86da" providerId="ADAL" clId="{56913BFE-1B21-4308-8A6E-3F1AFEE587AC}" dt="2024-06-24T06:52:44.812" v="227"/>
          <ac:spMkLst>
            <pc:docMk/>
            <pc:sldMk cId="1717670185" sldId="264"/>
            <ac:spMk id="4" creationId="{41BA579E-4F8D-6C5D-52DD-9B076615107C}"/>
          </ac:spMkLst>
        </pc:spChg>
        <pc:spChg chg="add mod">
          <ac:chgData name="Tsuyoshi MATSUSHITA" userId="07a606b8-aae7-4397-a9cc-f202eeda86da" providerId="ADAL" clId="{56913BFE-1B21-4308-8A6E-3F1AFEE587AC}" dt="2024-06-24T07:27:18.207" v="1583" actId="1076"/>
          <ac:spMkLst>
            <pc:docMk/>
            <pc:sldMk cId="1717670185" sldId="264"/>
            <ac:spMk id="8" creationId="{4804AEBE-07D9-72F7-1F36-7ED05F748F23}"/>
          </ac:spMkLst>
        </pc:spChg>
        <pc:spChg chg="add mod">
          <ac:chgData name="Tsuyoshi MATSUSHITA" userId="07a606b8-aae7-4397-a9cc-f202eeda86da" providerId="ADAL" clId="{56913BFE-1B21-4308-8A6E-3F1AFEE587AC}" dt="2024-06-24T07:26:56.487" v="1578" actId="1076"/>
          <ac:spMkLst>
            <pc:docMk/>
            <pc:sldMk cId="1717670185" sldId="264"/>
            <ac:spMk id="9" creationId="{B2691421-6FC5-96F2-DB4D-C016E54F807B}"/>
          </ac:spMkLst>
        </pc:spChg>
        <pc:spChg chg="add mod">
          <ac:chgData name="Tsuyoshi MATSUSHITA" userId="07a606b8-aae7-4397-a9cc-f202eeda86da" providerId="ADAL" clId="{56913BFE-1B21-4308-8A6E-3F1AFEE587AC}" dt="2024-06-24T07:32:28.854" v="1738" actId="20577"/>
          <ac:spMkLst>
            <pc:docMk/>
            <pc:sldMk cId="1717670185" sldId="264"/>
            <ac:spMk id="10" creationId="{A5E361F0-1F89-E07B-A15C-22FAA2E4FDCF}"/>
          </ac:spMkLst>
        </pc:spChg>
        <pc:picChg chg="mod">
          <ac:chgData name="Tsuyoshi MATSUSHITA" userId="07a606b8-aae7-4397-a9cc-f202eeda86da" providerId="ADAL" clId="{56913BFE-1B21-4308-8A6E-3F1AFEE587AC}" dt="2024-06-24T07:27:00.326" v="1580" actId="1076"/>
          <ac:picMkLst>
            <pc:docMk/>
            <pc:sldMk cId="1717670185" sldId="264"/>
            <ac:picMk id="5" creationId="{65396ABE-105D-113A-7870-7902B9375DF5}"/>
          </ac:picMkLst>
        </pc:picChg>
        <pc:picChg chg="mod">
          <ac:chgData name="Tsuyoshi MATSUSHITA" userId="07a606b8-aae7-4397-a9cc-f202eeda86da" providerId="ADAL" clId="{56913BFE-1B21-4308-8A6E-3F1AFEE587AC}" dt="2024-06-24T07:24:59.832" v="1521" actId="1036"/>
          <ac:picMkLst>
            <pc:docMk/>
            <pc:sldMk cId="1717670185" sldId="264"/>
            <ac:picMk id="7" creationId="{51C98774-EC4F-FCEA-8BC9-193E47F06FF5}"/>
          </ac:picMkLst>
        </pc:picChg>
      </pc:sldChg>
      <pc:sldChg chg="addSp delSp modSp mod">
        <pc:chgData name="Tsuyoshi MATSUSHITA" userId="07a606b8-aae7-4397-a9cc-f202eeda86da" providerId="ADAL" clId="{56913BFE-1B21-4308-8A6E-3F1AFEE587AC}" dt="2024-06-24T07:45:35.254" v="2092" actId="1076"/>
        <pc:sldMkLst>
          <pc:docMk/>
          <pc:sldMk cId="1722441741" sldId="265"/>
        </pc:sldMkLst>
        <pc:spChg chg="add mod">
          <ac:chgData name="Tsuyoshi MATSUSHITA" userId="07a606b8-aae7-4397-a9cc-f202eeda86da" providerId="ADAL" clId="{56913BFE-1B21-4308-8A6E-3F1AFEE587AC}" dt="2024-06-24T06:52:49.096" v="229"/>
          <ac:spMkLst>
            <pc:docMk/>
            <pc:sldMk cId="1722441741" sldId="265"/>
            <ac:spMk id="2" creationId="{89A7B6AA-C55F-2B25-7F7A-DE61844C1331}"/>
          </ac:spMkLst>
        </pc:spChg>
        <pc:spChg chg="del">
          <ac:chgData name="Tsuyoshi MATSUSHITA" userId="07a606b8-aae7-4397-a9cc-f202eeda86da" providerId="ADAL" clId="{56913BFE-1B21-4308-8A6E-3F1AFEE587AC}" dt="2024-06-24T07:31:07.728" v="1722" actId="478"/>
          <ac:spMkLst>
            <pc:docMk/>
            <pc:sldMk cId="1722441741" sldId="265"/>
            <ac:spMk id="4" creationId="{841D1007-802E-14DB-D42A-1A164047EB18}"/>
          </ac:spMkLst>
        </pc:spChg>
        <pc:spChg chg="mod">
          <ac:chgData name="Tsuyoshi MATSUSHITA" userId="07a606b8-aae7-4397-a9cc-f202eeda86da" providerId="ADAL" clId="{56913BFE-1B21-4308-8A6E-3F1AFEE587AC}" dt="2024-06-24T07:45:30.186" v="2091" actId="1076"/>
          <ac:spMkLst>
            <pc:docMk/>
            <pc:sldMk cId="1722441741" sldId="265"/>
            <ac:spMk id="5" creationId="{D4A92B1A-9842-ED17-C39D-59FEEEDEEADA}"/>
          </ac:spMkLst>
        </pc:spChg>
        <pc:spChg chg="add del mod">
          <ac:chgData name="Tsuyoshi MATSUSHITA" userId="07a606b8-aae7-4397-a9cc-f202eeda86da" providerId="ADAL" clId="{56913BFE-1B21-4308-8A6E-3F1AFEE587AC}" dt="2024-06-24T07:31:32.326" v="1726" actId="478"/>
          <ac:spMkLst>
            <pc:docMk/>
            <pc:sldMk cId="1722441741" sldId="265"/>
            <ac:spMk id="6" creationId="{9B8ADFDE-5D82-7D89-917B-1F4FBD61AA27}"/>
          </ac:spMkLst>
        </pc:spChg>
        <pc:spChg chg="add del mod">
          <ac:chgData name="Tsuyoshi MATSUSHITA" userId="07a606b8-aae7-4397-a9cc-f202eeda86da" providerId="ADAL" clId="{56913BFE-1B21-4308-8A6E-3F1AFEE587AC}" dt="2024-06-24T07:31:31.236" v="1725" actId="478"/>
          <ac:spMkLst>
            <pc:docMk/>
            <pc:sldMk cId="1722441741" sldId="265"/>
            <ac:spMk id="7" creationId="{6346E440-013E-87C7-843E-5ACE0350AC7F}"/>
          </ac:spMkLst>
        </pc:spChg>
        <pc:spChg chg="add mod">
          <ac:chgData name="Tsuyoshi MATSUSHITA" userId="07a606b8-aae7-4397-a9cc-f202eeda86da" providerId="ADAL" clId="{56913BFE-1B21-4308-8A6E-3F1AFEE587AC}" dt="2024-06-24T07:32:18.463" v="1736" actId="20577"/>
          <ac:spMkLst>
            <pc:docMk/>
            <pc:sldMk cId="1722441741" sldId="265"/>
            <ac:spMk id="8" creationId="{C8292C1C-998B-C2B4-C481-BAC971C783EA}"/>
          </ac:spMkLst>
        </pc:spChg>
        <pc:spChg chg="mod">
          <ac:chgData name="Tsuyoshi MATSUSHITA" userId="07a606b8-aae7-4397-a9cc-f202eeda86da" providerId="ADAL" clId="{56913BFE-1B21-4308-8A6E-3F1AFEE587AC}" dt="2024-06-24T07:45:35.254" v="2092" actId="1076"/>
          <ac:spMkLst>
            <pc:docMk/>
            <pc:sldMk cId="1722441741" sldId="265"/>
            <ac:spMk id="27" creationId="{9FD0B774-B900-11E0-115A-4FB427B8AB80}"/>
          </ac:spMkLst>
        </pc:spChg>
        <pc:picChg chg="mod">
          <ac:chgData name="Tsuyoshi MATSUSHITA" userId="07a606b8-aae7-4397-a9cc-f202eeda86da" providerId="ADAL" clId="{56913BFE-1B21-4308-8A6E-3F1AFEE587AC}" dt="2024-06-24T07:45:25.881" v="2090" actId="1076"/>
          <ac:picMkLst>
            <pc:docMk/>
            <pc:sldMk cId="1722441741" sldId="265"/>
            <ac:picMk id="12" creationId="{7C4CC2FB-8951-C60A-CEDE-3662D8DE22E9}"/>
          </ac:picMkLst>
        </pc:picChg>
      </pc:sldChg>
      <pc:sldChg chg="addSp delSp modSp mod">
        <pc:chgData name="Tsuyoshi MATSUSHITA" userId="07a606b8-aae7-4397-a9cc-f202eeda86da" providerId="ADAL" clId="{56913BFE-1B21-4308-8A6E-3F1AFEE587AC}" dt="2024-06-24T07:43:58.536" v="2078" actId="1076"/>
        <pc:sldMkLst>
          <pc:docMk/>
          <pc:sldMk cId="3584208701" sldId="266"/>
        </pc:sldMkLst>
        <pc:spChg chg="mod">
          <ac:chgData name="Tsuyoshi MATSUSHITA" userId="07a606b8-aae7-4397-a9cc-f202eeda86da" providerId="ADAL" clId="{56913BFE-1B21-4308-8A6E-3F1AFEE587AC}" dt="2024-06-24T07:43:58.536" v="2078" actId="1076"/>
          <ac:spMkLst>
            <pc:docMk/>
            <pc:sldMk cId="3584208701" sldId="266"/>
            <ac:spMk id="2" creationId="{D4C1EEBC-C999-DD48-E5AC-A7080B4B5D33}"/>
          </ac:spMkLst>
        </pc:spChg>
        <pc:spChg chg="add mod">
          <ac:chgData name="Tsuyoshi MATSUSHITA" userId="07a606b8-aae7-4397-a9cc-f202eeda86da" providerId="ADAL" clId="{56913BFE-1B21-4308-8A6E-3F1AFEE587AC}" dt="2024-06-24T06:52:54.211" v="232"/>
          <ac:spMkLst>
            <pc:docMk/>
            <pc:sldMk cId="3584208701" sldId="266"/>
            <ac:spMk id="3" creationId="{76EC97E7-FCFE-5D57-540E-5A54A42406D1}"/>
          </ac:spMkLst>
        </pc:spChg>
        <pc:spChg chg="del">
          <ac:chgData name="Tsuyoshi MATSUSHITA" userId="07a606b8-aae7-4397-a9cc-f202eeda86da" providerId="ADAL" clId="{56913BFE-1B21-4308-8A6E-3F1AFEE587AC}" dt="2024-06-24T07:43:00.353" v="2066" actId="478"/>
          <ac:spMkLst>
            <pc:docMk/>
            <pc:sldMk cId="3584208701" sldId="266"/>
            <ac:spMk id="4" creationId="{841D1007-802E-14DB-D42A-1A164047EB18}"/>
          </ac:spMkLst>
        </pc:spChg>
        <pc:spChg chg="add del mod">
          <ac:chgData name="Tsuyoshi MATSUSHITA" userId="07a606b8-aae7-4397-a9cc-f202eeda86da" providerId="ADAL" clId="{56913BFE-1B21-4308-8A6E-3F1AFEE587AC}" dt="2024-06-24T07:43:28.193" v="2072" actId="478"/>
          <ac:spMkLst>
            <pc:docMk/>
            <pc:sldMk cId="3584208701" sldId="266"/>
            <ac:spMk id="6" creationId="{7AE59897-45E4-D332-CCC4-DEFD65414EC9}"/>
          </ac:spMkLst>
        </pc:spChg>
        <pc:spChg chg="mod">
          <ac:chgData name="Tsuyoshi MATSUSHITA" userId="07a606b8-aae7-4397-a9cc-f202eeda86da" providerId="ADAL" clId="{56913BFE-1B21-4308-8A6E-3F1AFEE587AC}" dt="2024-06-24T07:43:12.849" v="2069" actId="14100"/>
          <ac:spMkLst>
            <pc:docMk/>
            <pc:sldMk cId="3584208701" sldId="266"/>
            <ac:spMk id="7" creationId="{A828D239-256B-6B4E-C845-F2CA279E3DF0}"/>
          </ac:spMkLst>
        </pc:spChg>
        <pc:spChg chg="add del mod">
          <ac:chgData name="Tsuyoshi MATSUSHITA" userId="07a606b8-aae7-4397-a9cc-f202eeda86da" providerId="ADAL" clId="{56913BFE-1B21-4308-8A6E-3F1AFEE587AC}" dt="2024-06-24T07:43:34.201" v="2074" actId="478"/>
          <ac:spMkLst>
            <pc:docMk/>
            <pc:sldMk cId="3584208701" sldId="266"/>
            <ac:spMk id="8" creationId="{B0FD9483-714D-D60D-8AFF-EBCFC3BE4DB7}"/>
          </ac:spMkLst>
        </pc:spChg>
        <pc:spChg chg="add mod">
          <ac:chgData name="Tsuyoshi MATSUSHITA" userId="07a606b8-aae7-4397-a9cc-f202eeda86da" providerId="ADAL" clId="{56913BFE-1B21-4308-8A6E-3F1AFEE587AC}" dt="2024-06-24T07:43:05.840" v="2067" actId="1076"/>
          <ac:spMkLst>
            <pc:docMk/>
            <pc:sldMk cId="3584208701" sldId="266"/>
            <ac:spMk id="10" creationId="{B29A1778-88C9-24FF-1EF8-422A896A9B43}"/>
          </ac:spMkLst>
        </pc:spChg>
        <pc:spChg chg="mod">
          <ac:chgData name="Tsuyoshi MATSUSHITA" userId="07a606b8-aae7-4397-a9cc-f202eeda86da" providerId="ADAL" clId="{56913BFE-1B21-4308-8A6E-3F1AFEE587AC}" dt="2024-06-24T07:43:32.448" v="2073" actId="1076"/>
          <ac:spMkLst>
            <pc:docMk/>
            <pc:sldMk cId="3584208701" sldId="266"/>
            <ac:spMk id="20" creationId="{49EAADD8-7931-0A1A-A6DD-16B647017FFD}"/>
          </ac:spMkLst>
        </pc:spChg>
        <pc:spChg chg="mod">
          <ac:chgData name="Tsuyoshi MATSUSHITA" userId="07a606b8-aae7-4397-a9cc-f202eeda86da" providerId="ADAL" clId="{56913BFE-1B21-4308-8A6E-3F1AFEE587AC}" dt="2024-06-24T07:43:45.362" v="2076" actId="1076"/>
          <ac:spMkLst>
            <pc:docMk/>
            <pc:sldMk cId="3584208701" sldId="266"/>
            <ac:spMk id="21" creationId="{70EA1121-C4ED-7135-EC0B-82ED86AF9CBF}"/>
          </ac:spMkLst>
        </pc:spChg>
        <pc:picChg chg="mod">
          <ac:chgData name="Tsuyoshi MATSUSHITA" userId="07a606b8-aae7-4397-a9cc-f202eeda86da" providerId="ADAL" clId="{56913BFE-1B21-4308-8A6E-3F1AFEE587AC}" dt="2024-06-24T07:43:54.877" v="2077" actId="1076"/>
          <ac:picMkLst>
            <pc:docMk/>
            <pc:sldMk cId="3584208701" sldId="266"/>
            <ac:picMk id="11" creationId="{E128C7EC-A188-3914-C1A7-598248DA044C}"/>
          </ac:picMkLst>
        </pc:picChg>
      </pc:sldChg>
      <pc:sldChg chg="addSp modSp mod">
        <pc:chgData name="Tsuyoshi MATSUSHITA" userId="07a606b8-aae7-4397-a9cc-f202eeda86da" providerId="ADAL" clId="{56913BFE-1B21-4308-8A6E-3F1AFEE587AC}" dt="2024-06-24T07:36:48.329" v="1892" actId="20577"/>
        <pc:sldMkLst>
          <pc:docMk/>
          <pc:sldMk cId="3690817470" sldId="267"/>
        </pc:sldMkLst>
        <pc:spChg chg="mod">
          <ac:chgData name="Tsuyoshi MATSUSHITA" userId="07a606b8-aae7-4397-a9cc-f202eeda86da" providerId="ADAL" clId="{56913BFE-1B21-4308-8A6E-3F1AFEE587AC}" dt="2024-06-24T07:36:48.329" v="1892" actId="20577"/>
          <ac:spMkLst>
            <pc:docMk/>
            <pc:sldMk cId="3690817470" sldId="267"/>
            <ac:spMk id="2" creationId="{4F3506DB-A7AA-3EE2-94A3-98D6A61E7ECE}"/>
          </ac:spMkLst>
        </pc:spChg>
        <pc:spChg chg="mod">
          <ac:chgData name="Tsuyoshi MATSUSHITA" userId="07a606b8-aae7-4397-a9cc-f202eeda86da" providerId="ADAL" clId="{56913BFE-1B21-4308-8A6E-3F1AFEE587AC}" dt="2024-06-24T07:21:36.386" v="1469" actId="1036"/>
          <ac:spMkLst>
            <pc:docMk/>
            <pc:sldMk cId="3690817470" sldId="267"/>
            <ac:spMk id="3" creationId="{0EB0B421-B5FE-9D51-EAE9-68F818D56746}"/>
          </ac:spMkLst>
        </pc:spChg>
        <pc:spChg chg="add mod">
          <ac:chgData name="Tsuyoshi MATSUSHITA" userId="07a606b8-aae7-4397-a9cc-f202eeda86da" providerId="ADAL" clId="{56913BFE-1B21-4308-8A6E-3F1AFEE587AC}" dt="2024-06-24T06:52:40.268" v="225"/>
          <ac:spMkLst>
            <pc:docMk/>
            <pc:sldMk cId="3690817470" sldId="267"/>
            <ac:spMk id="4" creationId="{4227AF23-040C-8830-D393-93D4637B53D4}"/>
          </ac:spMkLst>
        </pc:spChg>
        <pc:spChg chg="add mod">
          <ac:chgData name="Tsuyoshi MATSUSHITA" userId="07a606b8-aae7-4397-a9cc-f202eeda86da" providerId="ADAL" clId="{56913BFE-1B21-4308-8A6E-3F1AFEE587AC}" dt="2024-06-24T07:28:41.535" v="1619" actId="6549"/>
          <ac:spMkLst>
            <pc:docMk/>
            <pc:sldMk cId="3690817470" sldId="267"/>
            <ac:spMk id="6" creationId="{1EFB6C42-47BA-4CB2-A959-0414038C085F}"/>
          </ac:spMkLst>
        </pc:spChg>
        <pc:picChg chg="mod">
          <ac:chgData name="Tsuyoshi MATSUSHITA" userId="07a606b8-aae7-4397-a9cc-f202eeda86da" providerId="ADAL" clId="{56913BFE-1B21-4308-8A6E-3F1AFEE587AC}" dt="2024-06-24T07:21:36.386" v="1469" actId="1036"/>
          <ac:picMkLst>
            <pc:docMk/>
            <pc:sldMk cId="3690817470" sldId="267"/>
            <ac:picMk id="11" creationId="{6F38A259-8BA7-612B-9941-FC7D8C098CCD}"/>
          </ac:picMkLst>
        </pc:picChg>
        <pc:picChg chg="mod">
          <ac:chgData name="Tsuyoshi MATSUSHITA" userId="07a606b8-aae7-4397-a9cc-f202eeda86da" providerId="ADAL" clId="{56913BFE-1B21-4308-8A6E-3F1AFEE587AC}" dt="2024-06-24T07:21:36.386" v="1469" actId="1036"/>
          <ac:picMkLst>
            <pc:docMk/>
            <pc:sldMk cId="3690817470" sldId="267"/>
            <ac:picMk id="13" creationId="{0E4773A5-4AF6-B377-0FA7-9E2101277F7B}"/>
          </ac:picMkLst>
        </pc:picChg>
      </pc:sldChg>
      <pc:sldChg chg="addSp modSp mod">
        <pc:chgData name="Tsuyoshi MATSUSHITA" userId="07a606b8-aae7-4397-a9cc-f202eeda86da" providerId="ADAL" clId="{56913BFE-1B21-4308-8A6E-3F1AFEE587AC}" dt="2024-06-24T07:40:56.581" v="1999" actId="20577"/>
        <pc:sldMkLst>
          <pc:docMk/>
          <pc:sldMk cId="455799188" sldId="268"/>
        </pc:sldMkLst>
        <pc:spChg chg="mod">
          <ac:chgData name="Tsuyoshi MATSUSHITA" userId="07a606b8-aae7-4397-a9cc-f202eeda86da" providerId="ADAL" clId="{56913BFE-1B21-4308-8A6E-3F1AFEE587AC}" dt="2024-06-24T07:37:15.008" v="1898" actId="14100"/>
          <ac:spMkLst>
            <pc:docMk/>
            <pc:sldMk cId="455799188" sldId="268"/>
            <ac:spMk id="2" creationId="{41E4B54B-58A1-5E85-79AE-E87CD93A76EB}"/>
          </ac:spMkLst>
        </pc:spChg>
        <pc:spChg chg="mod">
          <ac:chgData name="Tsuyoshi MATSUSHITA" userId="07a606b8-aae7-4397-a9cc-f202eeda86da" providerId="ADAL" clId="{56913BFE-1B21-4308-8A6E-3F1AFEE587AC}" dt="2024-06-24T07:35:23.528" v="1804" actId="1076"/>
          <ac:spMkLst>
            <pc:docMk/>
            <pc:sldMk cId="455799188" sldId="268"/>
            <ac:spMk id="4" creationId="{E3E02E3D-3FEA-48BA-165F-1F2DAB48AC01}"/>
          </ac:spMkLst>
        </pc:spChg>
        <pc:spChg chg="add mod">
          <ac:chgData name="Tsuyoshi MATSUSHITA" userId="07a606b8-aae7-4397-a9cc-f202eeda86da" providerId="ADAL" clId="{56913BFE-1B21-4308-8A6E-3F1AFEE587AC}" dt="2024-06-24T06:52:52.146" v="231"/>
          <ac:spMkLst>
            <pc:docMk/>
            <pc:sldMk cId="455799188" sldId="268"/>
            <ac:spMk id="5" creationId="{8BBA3018-B7F9-4346-8853-FDF3C5EED5F5}"/>
          </ac:spMkLst>
        </pc:spChg>
        <pc:spChg chg="add mod">
          <ac:chgData name="Tsuyoshi MATSUSHITA" userId="07a606b8-aae7-4397-a9cc-f202eeda86da" providerId="ADAL" clId="{56913BFE-1B21-4308-8A6E-3F1AFEE587AC}" dt="2024-06-24T07:40:56.581" v="1999" actId="20577"/>
          <ac:spMkLst>
            <pc:docMk/>
            <pc:sldMk cId="455799188" sldId="268"/>
            <ac:spMk id="8" creationId="{6E0BDCC8-C0D0-49CC-E4B4-DF62BD7C1235}"/>
          </ac:spMkLst>
        </pc:spChg>
        <pc:spChg chg="mod">
          <ac:chgData name="Tsuyoshi MATSUSHITA" userId="07a606b8-aae7-4397-a9cc-f202eeda86da" providerId="ADAL" clId="{56913BFE-1B21-4308-8A6E-3F1AFEE587AC}" dt="2024-06-24T07:35:23.528" v="1804" actId="1076"/>
          <ac:spMkLst>
            <pc:docMk/>
            <pc:sldMk cId="455799188" sldId="268"/>
            <ac:spMk id="12" creationId="{5FA9B318-10B8-AD04-75ED-A71E3D9F8452}"/>
          </ac:spMkLst>
        </pc:spChg>
        <pc:spChg chg="mod">
          <ac:chgData name="Tsuyoshi MATSUSHITA" userId="07a606b8-aae7-4397-a9cc-f202eeda86da" providerId="ADAL" clId="{56913BFE-1B21-4308-8A6E-3F1AFEE587AC}" dt="2024-06-24T07:35:23.528" v="1804" actId="1076"/>
          <ac:spMkLst>
            <pc:docMk/>
            <pc:sldMk cId="455799188" sldId="268"/>
            <ac:spMk id="13" creationId="{0C121EE5-9D81-1BC7-ABE7-07B1AADEF731}"/>
          </ac:spMkLst>
        </pc:spChg>
        <pc:picChg chg="mod">
          <ac:chgData name="Tsuyoshi MATSUSHITA" userId="07a606b8-aae7-4397-a9cc-f202eeda86da" providerId="ADAL" clId="{56913BFE-1B21-4308-8A6E-3F1AFEE587AC}" dt="2024-06-24T07:35:23.528" v="1804" actId="1076"/>
          <ac:picMkLst>
            <pc:docMk/>
            <pc:sldMk cId="455799188" sldId="268"/>
            <ac:picMk id="3" creationId="{14FCFC4A-8208-B256-D396-6361ADE18B77}"/>
          </ac:picMkLst>
        </pc:picChg>
        <pc:picChg chg="mod">
          <ac:chgData name="Tsuyoshi MATSUSHITA" userId="07a606b8-aae7-4397-a9cc-f202eeda86da" providerId="ADAL" clId="{56913BFE-1B21-4308-8A6E-3F1AFEE587AC}" dt="2024-06-24T07:35:23.528" v="1804" actId="1076"/>
          <ac:picMkLst>
            <pc:docMk/>
            <pc:sldMk cId="455799188" sldId="268"/>
            <ac:picMk id="6" creationId="{AD7EEFF6-DF0A-0BF3-DB1D-80E9884EC8D3}"/>
          </ac:picMkLst>
        </pc:picChg>
        <pc:picChg chg="mod">
          <ac:chgData name="Tsuyoshi MATSUSHITA" userId="07a606b8-aae7-4397-a9cc-f202eeda86da" providerId="ADAL" clId="{56913BFE-1B21-4308-8A6E-3F1AFEE587AC}" dt="2024-06-24T07:35:23.528" v="1804" actId="1076"/>
          <ac:picMkLst>
            <pc:docMk/>
            <pc:sldMk cId="455799188" sldId="268"/>
            <ac:picMk id="9" creationId="{54F8EAC4-2604-742B-4A66-1D91F54227CC}"/>
          </ac:picMkLst>
        </pc:picChg>
        <pc:cxnChg chg="mod">
          <ac:chgData name="Tsuyoshi MATSUSHITA" userId="07a606b8-aae7-4397-a9cc-f202eeda86da" providerId="ADAL" clId="{56913BFE-1B21-4308-8A6E-3F1AFEE587AC}" dt="2024-06-24T07:35:23.528" v="1804" actId="1076"/>
          <ac:cxnSpMkLst>
            <pc:docMk/>
            <pc:sldMk cId="455799188" sldId="268"/>
            <ac:cxnSpMk id="11" creationId="{2BB9B95A-C9EA-0157-68EF-313BF63DC1B7}"/>
          </ac:cxnSpMkLst>
        </pc:cxnChg>
      </pc:sldChg>
      <pc:sldChg chg="addSp delSp modSp mod">
        <pc:chgData name="Tsuyoshi MATSUSHITA" userId="07a606b8-aae7-4397-a9cc-f202eeda86da" providerId="ADAL" clId="{56913BFE-1B21-4308-8A6E-3F1AFEE587AC}" dt="2024-06-24T07:49:22.730" v="2196" actId="14100"/>
        <pc:sldMkLst>
          <pc:docMk/>
          <pc:sldMk cId="4262900741" sldId="269"/>
        </pc:sldMkLst>
        <pc:spChg chg="mod">
          <ac:chgData name="Tsuyoshi MATSUSHITA" userId="07a606b8-aae7-4397-a9cc-f202eeda86da" providerId="ADAL" clId="{56913BFE-1B21-4308-8A6E-3F1AFEE587AC}" dt="2024-06-24T07:46:37.176" v="2126" actId="1035"/>
          <ac:spMkLst>
            <pc:docMk/>
            <pc:sldMk cId="4262900741" sldId="269"/>
            <ac:spMk id="2" creationId="{5463F2EC-5868-ECBD-4DC5-3A617F05146C}"/>
          </ac:spMkLst>
        </pc:spChg>
        <pc:spChg chg="add mod">
          <ac:chgData name="Tsuyoshi MATSUSHITA" userId="07a606b8-aae7-4397-a9cc-f202eeda86da" providerId="ADAL" clId="{56913BFE-1B21-4308-8A6E-3F1AFEE587AC}" dt="2024-06-24T07:46:43.360" v="2127" actId="1076"/>
          <ac:spMkLst>
            <pc:docMk/>
            <pc:sldMk cId="4262900741" sldId="269"/>
            <ac:spMk id="3" creationId="{92195F28-72B2-8487-CB41-CECEB32300EA}"/>
          </ac:spMkLst>
        </pc:spChg>
        <pc:spChg chg="mod">
          <ac:chgData name="Tsuyoshi MATSUSHITA" userId="07a606b8-aae7-4397-a9cc-f202eeda86da" providerId="ADAL" clId="{56913BFE-1B21-4308-8A6E-3F1AFEE587AC}" dt="2024-06-24T07:48:41.959" v="2189" actId="1036"/>
          <ac:spMkLst>
            <pc:docMk/>
            <pc:sldMk cId="4262900741" sldId="269"/>
            <ac:spMk id="6" creationId="{70EE9F42-401D-432C-38C7-5D4802178A8F}"/>
          </ac:spMkLst>
        </pc:spChg>
        <pc:spChg chg="mod">
          <ac:chgData name="Tsuyoshi MATSUSHITA" userId="07a606b8-aae7-4397-a9cc-f202eeda86da" providerId="ADAL" clId="{56913BFE-1B21-4308-8A6E-3F1AFEE587AC}" dt="2024-06-24T07:46:37.176" v="2126" actId="1035"/>
          <ac:spMkLst>
            <pc:docMk/>
            <pc:sldMk cId="4262900741" sldId="269"/>
            <ac:spMk id="8" creationId="{C54AD84A-E032-F076-B48A-2F274A20E003}"/>
          </ac:spMkLst>
        </pc:spChg>
        <pc:spChg chg="mod">
          <ac:chgData name="Tsuyoshi MATSUSHITA" userId="07a606b8-aae7-4397-a9cc-f202eeda86da" providerId="ADAL" clId="{56913BFE-1B21-4308-8A6E-3F1AFEE587AC}" dt="2024-06-24T07:48:41.959" v="2189" actId="1036"/>
          <ac:spMkLst>
            <pc:docMk/>
            <pc:sldMk cId="4262900741" sldId="269"/>
            <ac:spMk id="10" creationId="{9E72060C-A5B9-BDD1-3D3A-E04157370308}"/>
          </ac:spMkLst>
        </pc:spChg>
        <pc:spChg chg="add del mod">
          <ac:chgData name="Tsuyoshi MATSUSHITA" userId="07a606b8-aae7-4397-a9cc-f202eeda86da" providerId="ADAL" clId="{56913BFE-1B21-4308-8A6E-3F1AFEE587AC}" dt="2024-06-24T07:48:01.896" v="2142" actId="478"/>
          <ac:spMkLst>
            <pc:docMk/>
            <pc:sldMk cId="4262900741" sldId="269"/>
            <ac:spMk id="11" creationId="{873E6A75-4592-7A58-371A-63DA901561E1}"/>
          </ac:spMkLst>
        </pc:spChg>
        <pc:spChg chg="add del mod">
          <ac:chgData name="Tsuyoshi MATSUSHITA" userId="07a606b8-aae7-4397-a9cc-f202eeda86da" providerId="ADAL" clId="{56913BFE-1B21-4308-8A6E-3F1AFEE587AC}" dt="2024-06-24T07:47:56.515" v="2141" actId="478"/>
          <ac:spMkLst>
            <pc:docMk/>
            <pc:sldMk cId="4262900741" sldId="269"/>
            <ac:spMk id="12" creationId="{1FC8B3B4-A8F7-BD6D-AFB5-23EF1C3C3F71}"/>
          </ac:spMkLst>
        </pc:spChg>
        <pc:spChg chg="add mod">
          <ac:chgData name="Tsuyoshi MATSUSHITA" userId="07a606b8-aae7-4397-a9cc-f202eeda86da" providerId="ADAL" clId="{56913BFE-1B21-4308-8A6E-3F1AFEE587AC}" dt="2024-06-24T07:46:58.473" v="2131" actId="14100"/>
          <ac:spMkLst>
            <pc:docMk/>
            <pc:sldMk cId="4262900741" sldId="269"/>
            <ac:spMk id="13" creationId="{672A43E8-2E5B-A6AA-C119-ECDD54F62E36}"/>
          </ac:spMkLst>
        </pc:spChg>
        <pc:spChg chg="add mod">
          <ac:chgData name="Tsuyoshi MATSUSHITA" userId="07a606b8-aae7-4397-a9cc-f202eeda86da" providerId="ADAL" clId="{56913BFE-1B21-4308-8A6E-3F1AFEE587AC}" dt="2024-06-24T07:49:22.730" v="2196" actId="14100"/>
          <ac:spMkLst>
            <pc:docMk/>
            <pc:sldMk cId="4262900741" sldId="269"/>
            <ac:spMk id="14" creationId="{3774C29A-2B4F-2F7F-B839-DF0425168DF5}"/>
          </ac:spMkLst>
        </pc:spChg>
        <pc:spChg chg="mod">
          <ac:chgData name="Tsuyoshi MATSUSHITA" userId="07a606b8-aae7-4397-a9cc-f202eeda86da" providerId="ADAL" clId="{56913BFE-1B21-4308-8A6E-3F1AFEE587AC}" dt="2024-06-24T07:47:42.338" v="2140" actId="1076"/>
          <ac:spMkLst>
            <pc:docMk/>
            <pc:sldMk cId="4262900741" sldId="269"/>
            <ac:spMk id="17" creationId="{A53FACDC-152E-E111-13AF-303D7D64298C}"/>
          </ac:spMkLst>
        </pc:spChg>
        <pc:spChg chg="mod">
          <ac:chgData name="Tsuyoshi MATSUSHITA" userId="07a606b8-aae7-4397-a9cc-f202eeda86da" providerId="ADAL" clId="{56913BFE-1B21-4308-8A6E-3F1AFEE587AC}" dt="2024-06-24T07:48:49.654" v="2190" actId="1076"/>
          <ac:spMkLst>
            <pc:docMk/>
            <pc:sldMk cId="4262900741" sldId="269"/>
            <ac:spMk id="18" creationId="{5BFDB37E-E14C-0C51-8644-6F424C9AC798}"/>
          </ac:spMkLst>
        </pc:spChg>
        <pc:picChg chg="mod">
          <ac:chgData name="Tsuyoshi MATSUSHITA" userId="07a606b8-aae7-4397-a9cc-f202eeda86da" providerId="ADAL" clId="{56913BFE-1B21-4308-8A6E-3F1AFEE587AC}" dt="2024-06-24T07:46:37.176" v="2126" actId="1035"/>
          <ac:picMkLst>
            <pc:docMk/>
            <pc:sldMk cId="4262900741" sldId="269"/>
            <ac:picMk id="5" creationId="{65396ABE-105D-113A-7870-7902B9375DF5}"/>
          </ac:picMkLst>
        </pc:picChg>
        <pc:picChg chg="mod">
          <ac:chgData name="Tsuyoshi MATSUSHITA" userId="07a606b8-aae7-4397-a9cc-f202eeda86da" providerId="ADAL" clId="{56913BFE-1B21-4308-8A6E-3F1AFEE587AC}" dt="2024-06-24T07:48:41.959" v="2189" actId="1036"/>
          <ac:picMkLst>
            <pc:docMk/>
            <pc:sldMk cId="4262900741" sldId="269"/>
            <ac:picMk id="7" creationId="{51C98774-EC4F-FCEA-8BC9-193E47F06FF5}"/>
          </ac:picMkLst>
        </pc:picChg>
        <pc:cxnChg chg="mod">
          <ac:chgData name="Tsuyoshi MATSUSHITA" userId="07a606b8-aae7-4397-a9cc-f202eeda86da" providerId="ADAL" clId="{56913BFE-1B21-4308-8A6E-3F1AFEE587AC}" dt="2024-06-24T07:46:37.176" v="2126" actId="1035"/>
          <ac:cxnSpMkLst>
            <pc:docMk/>
            <pc:sldMk cId="4262900741" sldId="269"/>
            <ac:cxnSpMk id="4" creationId="{F9857C1E-0980-D44B-C5AC-CB1E5469B844}"/>
          </ac:cxnSpMkLst>
        </pc:cxnChg>
        <pc:cxnChg chg="mod">
          <ac:chgData name="Tsuyoshi MATSUSHITA" userId="07a606b8-aae7-4397-a9cc-f202eeda86da" providerId="ADAL" clId="{56913BFE-1B21-4308-8A6E-3F1AFEE587AC}" dt="2024-06-24T07:46:37.176" v="2126" actId="1035"/>
          <ac:cxnSpMkLst>
            <pc:docMk/>
            <pc:sldMk cId="4262900741" sldId="269"/>
            <ac:cxnSpMk id="16" creationId="{4C448BC8-0115-BB5E-C241-7873FC4C7A97}"/>
          </ac:cxnSpMkLst>
        </pc:cxnChg>
        <pc:cxnChg chg="mod">
          <ac:chgData name="Tsuyoshi MATSUSHITA" userId="07a606b8-aae7-4397-a9cc-f202eeda86da" providerId="ADAL" clId="{56913BFE-1B21-4308-8A6E-3F1AFEE587AC}" dt="2024-06-24T07:46:37.176" v="2126" actId="1035"/>
          <ac:cxnSpMkLst>
            <pc:docMk/>
            <pc:sldMk cId="4262900741" sldId="269"/>
            <ac:cxnSpMk id="20" creationId="{BB4B26E5-BE4D-0F6B-2293-5ED38D289DF8}"/>
          </ac:cxnSpMkLst>
        </pc:cxnChg>
      </pc:sldChg>
      <pc:sldChg chg="addSp modSp mod">
        <pc:chgData name="Tsuyoshi MATSUSHITA" userId="07a606b8-aae7-4397-a9cc-f202eeda86da" providerId="ADAL" clId="{56913BFE-1B21-4308-8A6E-3F1AFEE587AC}" dt="2024-06-24T07:44:46.290" v="2088" actId="1076"/>
        <pc:sldMkLst>
          <pc:docMk/>
          <pc:sldMk cId="2019162541" sldId="270"/>
        </pc:sldMkLst>
        <pc:spChg chg="add mod">
          <ac:chgData name="Tsuyoshi MATSUSHITA" userId="07a606b8-aae7-4397-a9cc-f202eeda86da" providerId="ADAL" clId="{56913BFE-1B21-4308-8A6E-3F1AFEE587AC}" dt="2024-06-24T06:52:50.332" v="230"/>
          <ac:spMkLst>
            <pc:docMk/>
            <pc:sldMk cId="2019162541" sldId="270"/>
            <ac:spMk id="3" creationId="{83D160C1-5F58-5214-9913-B4DEA0DC6CA1}"/>
          </ac:spMkLst>
        </pc:spChg>
        <pc:spChg chg="mod">
          <ac:chgData name="Tsuyoshi MATSUSHITA" userId="07a606b8-aae7-4397-a9cc-f202eeda86da" providerId="ADAL" clId="{56913BFE-1B21-4308-8A6E-3F1AFEE587AC}" dt="2024-06-24T07:44:46.290" v="2088" actId="1076"/>
          <ac:spMkLst>
            <pc:docMk/>
            <pc:sldMk cId="2019162541" sldId="270"/>
            <ac:spMk id="7" creationId="{1CB14473-2ECE-6218-3190-81D216551FE5}"/>
          </ac:spMkLst>
        </pc:spChg>
        <pc:spChg chg="mod">
          <ac:chgData name="Tsuyoshi MATSUSHITA" userId="07a606b8-aae7-4397-a9cc-f202eeda86da" providerId="ADAL" clId="{56913BFE-1B21-4308-8A6E-3F1AFEE587AC}" dt="2024-06-24T07:44:33.362" v="2083" actId="1076"/>
          <ac:spMkLst>
            <pc:docMk/>
            <pc:sldMk cId="2019162541" sldId="270"/>
            <ac:spMk id="8" creationId="{15082392-195D-5943-1F2B-5288C84D8B6B}"/>
          </ac:spMkLst>
        </pc:spChg>
        <pc:spChg chg="add mod">
          <ac:chgData name="Tsuyoshi MATSUSHITA" userId="07a606b8-aae7-4397-a9cc-f202eeda86da" providerId="ADAL" clId="{56913BFE-1B21-4308-8A6E-3F1AFEE587AC}" dt="2024-06-24T07:44:28.873" v="2082" actId="1076"/>
          <ac:spMkLst>
            <pc:docMk/>
            <pc:sldMk cId="2019162541" sldId="270"/>
            <ac:spMk id="10" creationId="{6905E93E-4AD2-8F90-0D60-E62828A613BB}"/>
          </ac:spMkLst>
        </pc:spChg>
        <pc:spChg chg="add mod">
          <ac:chgData name="Tsuyoshi MATSUSHITA" userId="07a606b8-aae7-4397-a9cc-f202eeda86da" providerId="ADAL" clId="{56913BFE-1B21-4308-8A6E-3F1AFEE587AC}" dt="2024-06-24T07:44:23.993" v="2081" actId="1076"/>
          <ac:spMkLst>
            <pc:docMk/>
            <pc:sldMk cId="2019162541" sldId="270"/>
            <ac:spMk id="11" creationId="{D846A675-91C0-4C75-D61E-B4A245DE4437}"/>
          </ac:spMkLst>
        </pc:spChg>
        <pc:spChg chg="add mod">
          <ac:chgData name="Tsuyoshi MATSUSHITA" userId="07a606b8-aae7-4397-a9cc-f202eeda86da" providerId="ADAL" clId="{56913BFE-1B21-4308-8A6E-3F1AFEE587AC}" dt="2024-06-24T07:32:09.927" v="1734" actId="20577"/>
          <ac:spMkLst>
            <pc:docMk/>
            <pc:sldMk cId="2019162541" sldId="270"/>
            <ac:spMk id="12" creationId="{7AB4CE79-79AA-C6BE-D0E2-4078623775CC}"/>
          </ac:spMkLst>
        </pc:spChg>
        <pc:picChg chg="mod">
          <ac:chgData name="Tsuyoshi MATSUSHITA" userId="07a606b8-aae7-4397-a9cc-f202eeda86da" providerId="ADAL" clId="{56913BFE-1B21-4308-8A6E-3F1AFEE587AC}" dt="2024-06-24T07:44:18.993" v="2080" actId="1076"/>
          <ac:picMkLst>
            <pc:docMk/>
            <pc:sldMk cId="2019162541" sldId="270"/>
            <ac:picMk id="6" creationId="{F9DFC185-BF95-809F-7826-8BA605EFE272}"/>
          </ac:picMkLst>
        </pc:picChg>
        <pc:picChg chg="mod">
          <ac:chgData name="Tsuyoshi MATSUSHITA" userId="07a606b8-aae7-4397-a9cc-f202eeda86da" providerId="ADAL" clId="{56913BFE-1B21-4308-8A6E-3F1AFEE587AC}" dt="2024-06-24T07:44:41.786" v="2087" actId="1076"/>
          <ac:picMkLst>
            <pc:docMk/>
            <pc:sldMk cId="2019162541" sldId="270"/>
            <ac:picMk id="9" creationId="{74271BDB-9C2E-D2BA-F7C5-77D632A52387}"/>
          </ac:picMkLst>
        </pc:picChg>
      </pc:sldChg>
      <pc:sldChg chg="addSp modSp mod">
        <pc:chgData name="Tsuyoshi MATSUSHITA" userId="07a606b8-aae7-4397-a9cc-f202eeda86da" providerId="ADAL" clId="{56913BFE-1B21-4308-8A6E-3F1AFEE587AC}" dt="2024-06-24T07:36:58.736" v="1895" actId="20577"/>
        <pc:sldMkLst>
          <pc:docMk/>
          <pc:sldMk cId="2219218704" sldId="271"/>
        </pc:sldMkLst>
        <pc:spChg chg="mod">
          <ac:chgData name="Tsuyoshi MATSUSHITA" userId="07a606b8-aae7-4397-a9cc-f202eeda86da" providerId="ADAL" clId="{56913BFE-1B21-4308-8A6E-3F1AFEE587AC}" dt="2024-06-24T07:36:58.736" v="1895" actId="20577"/>
          <ac:spMkLst>
            <pc:docMk/>
            <pc:sldMk cId="2219218704" sldId="271"/>
            <ac:spMk id="2" creationId="{7C8E18C1-F3A4-9360-8F33-8A60236A11D9}"/>
          </ac:spMkLst>
        </pc:spChg>
        <pc:spChg chg="mod">
          <ac:chgData name="Tsuyoshi MATSUSHITA" userId="07a606b8-aae7-4397-a9cc-f202eeda86da" providerId="ADAL" clId="{56913BFE-1B21-4308-8A6E-3F1AFEE587AC}" dt="2024-06-24T07:29:44.338" v="1680" actId="1076"/>
          <ac:spMkLst>
            <pc:docMk/>
            <pc:sldMk cId="2219218704" sldId="271"/>
            <ac:spMk id="4" creationId="{FA741693-C71A-8EC9-5590-BE4FB8D8554C}"/>
          </ac:spMkLst>
        </pc:spChg>
        <pc:spChg chg="add mod">
          <ac:chgData name="Tsuyoshi MATSUSHITA" userId="07a606b8-aae7-4397-a9cc-f202eeda86da" providerId="ADAL" clId="{56913BFE-1B21-4308-8A6E-3F1AFEE587AC}" dt="2024-06-24T06:52:46.637" v="228"/>
          <ac:spMkLst>
            <pc:docMk/>
            <pc:sldMk cId="2219218704" sldId="271"/>
            <ac:spMk id="6" creationId="{011EE5C1-D753-D40D-184A-1133C0EC75CF}"/>
          </ac:spMkLst>
        </pc:spChg>
        <pc:spChg chg="add mod">
          <ac:chgData name="Tsuyoshi MATSUSHITA" userId="07a606b8-aae7-4397-a9cc-f202eeda86da" providerId="ADAL" clId="{56913BFE-1B21-4308-8A6E-3F1AFEE587AC}" dt="2024-06-24T07:29:14.137" v="1657" actId="1076"/>
          <ac:spMkLst>
            <pc:docMk/>
            <pc:sldMk cId="2219218704" sldId="271"/>
            <ac:spMk id="9" creationId="{99425CA4-BB98-0A73-3985-36C2A3713691}"/>
          </ac:spMkLst>
        </pc:spChg>
        <pc:picChg chg="mod">
          <ac:chgData name="Tsuyoshi MATSUSHITA" userId="07a606b8-aae7-4397-a9cc-f202eeda86da" providerId="ADAL" clId="{56913BFE-1B21-4308-8A6E-3F1AFEE587AC}" dt="2024-06-24T07:29:44.338" v="1680" actId="1076"/>
          <ac:picMkLst>
            <pc:docMk/>
            <pc:sldMk cId="2219218704" sldId="271"/>
            <ac:picMk id="3" creationId="{92F7FA1A-F6B2-9A26-706B-88278FB76013}"/>
          </ac:picMkLst>
        </pc:picChg>
        <pc:picChg chg="mod">
          <ac:chgData name="Tsuyoshi MATSUSHITA" userId="07a606b8-aae7-4397-a9cc-f202eeda86da" providerId="ADAL" clId="{56913BFE-1B21-4308-8A6E-3F1AFEE587AC}" dt="2024-06-24T07:29:49.409" v="1681" actId="1076"/>
          <ac:picMkLst>
            <pc:docMk/>
            <pc:sldMk cId="2219218704" sldId="271"/>
            <ac:picMk id="5" creationId="{8B29A3EE-C44D-DB63-8A2E-754A60DE4399}"/>
          </ac:picMkLst>
        </pc:picChg>
        <pc:picChg chg="mod">
          <ac:chgData name="Tsuyoshi MATSUSHITA" userId="07a606b8-aae7-4397-a9cc-f202eeda86da" providerId="ADAL" clId="{56913BFE-1B21-4308-8A6E-3F1AFEE587AC}" dt="2024-06-24T07:29:44.338" v="1680" actId="1076"/>
          <ac:picMkLst>
            <pc:docMk/>
            <pc:sldMk cId="2219218704" sldId="271"/>
            <ac:picMk id="8" creationId="{AA677D0A-C4E1-60D2-A3CC-08C3DE667F32}"/>
          </ac:picMkLst>
        </pc:picChg>
      </pc:sldChg>
      <pc:sldChg chg="addSp modSp mod">
        <pc:chgData name="Tsuyoshi MATSUSHITA" userId="07a606b8-aae7-4397-a9cc-f202eeda86da" providerId="ADAL" clId="{56913BFE-1B21-4308-8A6E-3F1AFEE587AC}" dt="2024-06-24T08:00:22.226" v="2424" actId="1076"/>
        <pc:sldMkLst>
          <pc:docMk/>
          <pc:sldMk cId="0" sldId="277"/>
        </pc:sldMkLst>
        <pc:spChg chg="add mod">
          <ac:chgData name="Tsuyoshi MATSUSHITA" userId="07a606b8-aae7-4397-a9cc-f202eeda86da" providerId="ADAL" clId="{56913BFE-1B21-4308-8A6E-3F1AFEE587AC}" dt="2024-06-24T06:52:57.363" v="234"/>
          <ac:spMkLst>
            <pc:docMk/>
            <pc:sldMk cId="0" sldId="277"/>
            <ac:spMk id="2" creationId="{80D5CD6E-F9FD-5B3A-03E1-C572225D30FE}"/>
          </ac:spMkLst>
        </pc:spChg>
        <pc:spChg chg="add mod">
          <ac:chgData name="Tsuyoshi MATSUSHITA" userId="07a606b8-aae7-4397-a9cc-f202eeda86da" providerId="ADAL" clId="{56913BFE-1B21-4308-8A6E-3F1AFEE587AC}" dt="2024-06-24T08:00:22.226" v="2424" actId="1076"/>
          <ac:spMkLst>
            <pc:docMk/>
            <pc:sldMk cId="0" sldId="277"/>
            <ac:spMk id="5" creationId="{D5049591-3A3F-2F98-57F1-2DB47DF35BA1}"/>
          </ac:spMkLst>
        </pc:spChg>
        <pc:spChg chg="mod">
          <ac:chgData name="Tsuyoshi MATSUSHITA" userId="07a606b8-aae7-4397-a9cc-f202eeda86da" providerId="ADAL" clId="{56913BFE-1B21-4308-8A6E-3F1AFEE587AC}" dt="2024-06-24T08:00:00.516" v="2419" actId="3064"/>
          <ac:spMkLst>
            <pc:docMk/>
            <pc:sldMk cId="0" sldId="277"/>
            <ac:spMk id="8" creationId="{FCF3B99B-75A9-BC1C-5E7E-9441BF99DE25}"/>
          </ac:spMkLst>
        </pc:spChg>
        <pc:spChg chg="mod">
          <ac:chgData name="Tsuyoshi MATSUSHITA" userId="07a606b8-aae7-4397-a9cc-f202eeda86da" providerId="ADAL" clId="{56913BFE-1B21-4308-8A6E-3F1AFEE587AC}" dt="2024-06-24T07:51:21.555" v="2247" actId="14100"/>
          <ac:spMkLst>
            <pc:docMk/>
            <pc:sldMk cId="0" sldId="277"/>
            <ac:spMk id="8194" creationId="{7520CEDD-6E2D-8992-8CF8-84B8761B2B3A}"/>
          </ac:spMkLst>
        </pc:spChg>
        <pc:picChg chg="mod">
          <ac:chgData name="Tsuyoshi MATSUSHITA" userId="07a606b8-aae7-4397-a9cc-f202eeda86da" providerId="ADAL" clId="{56913BFE-1B21-4308-8A6E-3F1AFEE587AC}" dt="2024-06-24T07:57:24.738" v="2363" actId="1076"/>
          <ac:picMkLst>
            <pc:docMk/>
            <pc:sldMk cId="0" sldId="277"/>
            <ac:picMk id="4" creationId="{081DF810-7102-BBE5-5ED2-6A393DCED8BF}"/>
          </ac:picMkLst>
        </pc:picChg>
      </pc:sldChg>
      <pc:sldChg chg="modSp mod">
        <pc:chgData name="Tsuyoshi MATSUSHITA" userId="07a606b8-aae7-4397-a9cc-f202eeda86da" providerId="ADAL" clId="{56913BFE-1B21-4308-8A6E-3F1AFEE587AC}" dt="2024-06-24T06:01:39.227" v="36" actId="108"/>
        <pc:sldMkLst>
          <pc:docMk/>
          <pc:sldMk cId="3702144221" sldId="313"/>
        </pc:sldMkLst>
        <pc:graphicFrameChg chg="mod modGraphic">
          <ac:chgData name="Tsuyoshi MATSUSHITA" userId="07a606b8-aae7-4397-a9cc-f202eeda86da" providerId="ADAL" clId="{56913BFE-1B21-4308-8A6E-3F1AFEE587AC}" dt="2024-06-24T06:01:39.227" v="36" actId="108"/>
          <ac:graphicFrameMkLst>
            <pc:docMk/>
            <pc:sldMk cId="3702144221" sldId="313"/>
            <ac:graphicFrameMk id="2" creationId="{00000000-0000-0000-0000-000000000000}"/>
          </ac:graphicFrameMkLst>
        </pc:graphicFrameChg>
      </pc:sldChg>
      <pc:sldChg chg="modSp mod">
        <pc:chgData name="Tsuyoshi MATSUSHITA" userId="07a606b8-aae7-4397-a9cc-f202eeda86da" providerId="ADAL" clId="{56913BFE-1B21-4308-8A6E-3F1AFEE587AC}" dt="2024-06-24T06:51:39.187" v="189" actId="6549"/>
        <pc:sldMkLst>
          <pc:docMk/>
          <pc:sldMk cId="3826285158" sldId="365"/>
        </pc:sldMkLst>
        <pc:spChg chg="mod">
          <ac:chgData name="Tsuyoshi MATSUSHITA" userId="07a606b8-aae7-4397-a9cc-f202eeda86da" providerId="ADAL" clId="{56913BFE-1B21-4308-8A6E-3F1AFEE587AC}" dt="2024-06-24T06:51:39.187" v="189" actId="6549"/>
          <ac:spMkLst>
            <pc:docMk/>
            <pc:sldMk cId="3826285158" sldId="365"/>
            <ac:spMk id="5" creationId="{00000000-0000-0000-0000-000000000000}"/>
          </ac:spMkLst>
        </pc:spChg>
      </pc:sldChg>
      <pc:sldChg chg="addSp modSp mod">
        <pc:chgData name="Tsuyoshi MATSUSHITA" userId="07a606b8-aae7-4397-a9cc-f202eeda86da" providerId="ADAL" clId="{56913BFE-1B21-4308-8A6E-3F1AFEE587AC}" dt="2024-06-24T07:34:38.664" v="1792" actId="5793"/>
        <pc:sldMkLst>
          <pc:docMk/>
          <pc:sldMk cId="1739947597" sldId="368"/>
        </pc:sldMkLst>
        <pc:spChg chg="add mod">
          <ac:chgData name="Tsuyoshi MATSUSHITA" userId="07a606b8-aae7-4397-a9cc-f202eeda86da" providerId="ADAL" clId="{56913BFE-1B21-4308-8A6E-3F1AFEE587AC}" dt="2024-06-24T06:52:30.538" v="223"/>
          <ac:spMkLst>
            <pc:docMk/>
            <pc:sldMk cId="1739947597" sldId="368"/>
            <ac:spMk id="3" creationId="{EB03F323-74C1-9C79-1646-90CC55AFE472}"/>
          </ac:spMkLst>
        </pc:spChg>
        <pc:spChg chg="add mod">
          <ac:chgData name="Tsuyoshi MATSUSHITA" userId="07a606b8-aae7-4397-a9cc-f202eeda86da" providerId="ADAL" clId="{56913BFE-1B21-4308-8A6E-3F1AFEE587AC}" dt="2024-06-24T07:17:16.723" v="1275" actId="113"/>
          <ac:spMkLst>
            <pc:docMk/>
            <pc:sldMk cId="1739947597" sldId="368"/>
            <ac:spMk id="4" creationId="{23FF7A93-9B9E-252A-191B-B29F02BB9396}"/>
          </ac:spMkLst>
        </pc:spChg>
        <pc:spChg chg="mod">
          <ac:chgData name="Tsuyoshi MATSUSHITA" userId="07a606b8-aae7-4397-a9cc-f202eeda86da" providerId="ADAL" clId="{56913BFE-1B21-4308-8A6E-3F1AFEE587AC}" dt="2024-06-24T07:34:38.664" v="1792" actId="5793"/>
          <ac:spMkLst>
            <pc:docMk/>
            <pc:sldMk cId="1739947597" sldId="368"/>
            <ac:spMk id="6" creationId="{00000000-0000-0000-0000-000000000000}"/>
          </ac:spMkLst>
        </pc:spChg>
        <pc:spChg chg="mod">
          <ac:chgData name="Tsuyoshi MATSUSHITA" userId="07a606b8-aae7-4397-a9cc-f202eeda86da" providerId="ADAL" clId="{56913BFE-1B21-4308-8A6E-3F1AFEE587AC}" dt="2024-06-24T07:17:12.825" v="1274" actId="1076"/>
          <ac:spMkLst>
            <pc:docMk/>
            <pc:sldMk cId="1739947597" sldId="368"/>
            <ac:spMk id="7" creationId="{00000000-0000-0000-0000-000000000000}"/>
          </ac:spMkLst>
        </pc:spChg>
        <pc:spChg chg="mod">
          <ac:chgData name="Tsuyoshi MATSUSHITA" userId="07a606b8-aae7-4397-a9cc-f202eeda86da" providerId="ADAL" clId="{56913BFE-1B21-4308-8A6E-3F1AFEE587AC}" dt="2024-06-24T07:13:03.655" v="911" actId="1076"/>
          <ac:spMkLst>
            <pc:docMk/>
            <pc:sldMk cId="1739947597" sldId="368"/>
            <ac:spMk id="3076" creationId="{00000000-0000-0000-0000-000000000000}"/>
          </ac:spMkLst>
        </pc:spChg>
      </pc:sldChg>
      <pc:sldChg chg="addSp modSp mod">
        <pc:chgData name="Tsuyoshi MATSUSHITA" userId="07a606b8-aae7-4397-a9cc-f202eeda86da" providerId="ADAL" clId="{56913BFE-1B21-4308-8A6E-3F1AFEE587AC}" dt="2024-06-24T07:11:24.177" v="809" actId="1076"/>
        <pc:sldMkLst>
          <pc:docMk/>
          <pc:sldMk cId="2941950138" sldId="371"/>
        </pc:sldMkLst>
        <pc:spChg chg="add mod">
          <ac:chgData name="Tsuyoshi MATSUSHITA" userId="07a606b8-aae7-4397-a9cc-f202eeda86da" providerId="ADAL" clId="{56913BFE-1B21-4308-8A6E-3F1AFEE587AC}" dt="2024-06-24T06:52:04.285" v="219" actId="207"/>
          <ac:spMkLst>
            <pc:docMk/>
            <pc:sldMk cId="2941950138" sldId="371"/>
            <ac:spMk id="2" creationId="{C1DB87D3-3E90-26BD-0EB9-F5A9065C5135}"/>
          </ac:spMkLst>
        </pc:spChg>
        <pc:spChg chg="add mod">
          <ac:chgData name="Tsuyoshi MATSUSHITA" userId="07a606b8-aae7-4397-a9cc-f202eeda86da" providerId="ADAL" clId="{56913BFE-1B21-4308-8A6E-3F1AFEE587AC}" dt="2024-06-24T07:08:50.610" v="739" actId="1076"/>
          <ac:spMkLst>
            <pc:docMk/>
            <pc:sldMk cId="2941950138" sldId="371"/>
            <ac:spMk id="3" creationId="{3B364E06-D371-BF97-4AEE-32B93FEF4934}"/>
          </ac:spMkLst>
        </pc:spChg>
        <pc:spChg chg="mod">
          <ac:chgData name="Tsuyoshi MATSUSHITA" userId="07a606b8-aae7-4397-a9cc-f202eeda86da" providerId="ADAL" clId="{56913BFE-1B21-4308-8A6E-3F1AFEE587AC}" dt="2024-06-24T07:05:54.946" v="613" actId="20577"/>
          <ac:spMkLst>
            <pc:docMk/>
            <pc:sldMk cId="2941950138" sldId="371"/>
            <ac:spMk id="4" creationId="{868813C3-275A-8D58-30C9-11403AB05861}"/>
          </ac:spMkLst>
        </pc:spChg>
        <pc:spChg chg="add mod">
          <ac:chgData name="Tsuyoshi MATSUSHITA" userId="07a606b8-aae7-4397-a9cc-f202eeda86da" providerId="ADAL" clId="{56913BFE-1B21-4308-8A6E-3F1AFEE587AC}" dt="2024-06-24T07:11:24.177" v="809" actId="1076"/>
          <ac:spMkLst>
            <pc:docMk/>
            <pc:sldMk cId="2941950138" sldId="371"/>
            <ac:spMk id="5" creationId="{05FFABA0-FF99-0129-59B8-474D00764A6A}"/>
          </ac:spMkLst>
        </pc:spChg>
        <pc:spChg chg="add mod">
          <ac:chgData name="Tsuyoshi MATSUSHITA" userId="07a606b8-aae7-4397-a9cc-f202eeda86da" providerId="ADAL" clId="{56913BFE-1B21-4308-8A6E-3F1AFEE587AC}" dt="2024-06-24T07:11:17.339" v="808" actId="6549"/>
          <ac:spMkLst>
            <pc:docMk/>
            <pc:sldMk cId="2941950138" sldId="371"/>
            <ac:spMk id="6" creationId="{B8EE7A31-FAC0-F333-2BC4-29DC9F75CC42}"/>
          </ac:spMkLst>
        </pc:spChg>
        <pc:spChg chg="mod">
          <ac:chgData name="Tsuyoshi MATSUSHITA" userId="07a606b8-aae7-4397-a9cc-f202eeda86da" providerId="ADAL" clId="{56913BFE-1B21-4308-8A6E-3F1AFEE587AC}" dt="2024-06-24T07:07:35.735" v="687" actId="1038"/>
          <ac:spMkLst>
            <pc:docMk/>
            <pc:sldMk cId="2941950138" sldId="371"/>
            <ac:spMk id="8" creationId="{FF16993E-8698-76DA-2E4B-2599B2E67AB3}"/>
          </ac:spMkLst>
        </pc:spChg>
        <pc:spChg chg="mod">
          <ac:chgData name="Tsuyoshi MATSUSHITA" userId="07a606b8-aae7-4397-a9cc-f202eeda86da" providerId="ADAL" clId="{56913BFE-1B21-4308-8A6E-3F1AFEE587AC}" dt="2024-06-24T06:59:58.278" v="484" actId="122"/>
          <ac:spMkLst>
            <pc:docMk/>
            <pc:sldMk cId="2941950138" sldId="371"/>
            <ac:spMk id="3076" creationId="{00000000-0000-0000-0000-000000000000}"/>
          </ac:spMkLst>
        </pc:spChg>
        <pc:picChg chg="mod">
          <ac:chgData name="Tsuyoshi MATSUSHITA" userId="07a606b8-aae7-4397-a9cc-f202eeda86da" providerId="ADAL" clId="{56913BFE-1B21-4308-8A6E-3F1AFEE587AC}" dt="2024-06-24T07:08:43.558" v="737" actId="1076"/>
          <ac:picMkLst>
            <pc:docMk/>
            <pc:sldMk cId="2941950138" sldId="371"/>
            <ac:picMk id="1026" creationId="{3AF9E77B-EF96-7FFC-92DA-2906E45F8B84}"/>
          </ac:picMkLst>
        </pc:picChg>
        <pc:picChg chg="mod">
          <ac:chgData name="Tsuyoshi MATSUSHITA" userId="07a606b8-aae7-4397-a9cc-f202eeda86da" providerId="ADAL" clId="{56913BFE-1B21-4308-8A6E-3F1AFEE587AC}" dt="2024-06-24T07:08:45.529" v="738" actId="1076"/>
          <ac:picMkLst>
            <pc:docMk/>
            <pc:sldMk cId="2941950138" sldId="371"/>
            <ac:picMk id="1028" creationId="{41C3071D-D86A-F272-D9AF-D5CD4776D142}"/>
          </ac:picMkLst>
        </pc:picChg>
      </pc:sldChg>
      <pc:sldChg chg="addSp modSp mod">
        <pc:chgData name="Tsuyoshi MATSUSHITA" userId="07a606b8-aae7-4397-a9cc-f202eeda86da" providerId="ADAL" clId="{56913BFE-1B21-4308-8A6E-3F1AFEE587AC}" dt="2024-06-24T06:47:45.004" v="77" actId="207"/>
        <pc:sldMkLst>
          <pc:docMk/>
          <pc:sldMk cId="2162331905" sldId="377"/>
        </pc:sldMkLst>
        <pc:spChg chg="mod">
          <ac:chgData name="Tsuyoshi MATSUSHITA" userId="07a606b8-aae7-4397-a9cc-f202eeda86da" providerId="ADAL" clId="{56913BFE-1B21-4308-8A6E-3F1AFEE587AC}" dt="2024-06-24T06:46:55.201" v="66" actId="14100"/>
          <ac:spMkLst>
            <pc:docMk/>
            <pc:sldMk cId="2162331905" sldId="377"/>
            <ac:spMk id="4" creationId="{868813C3-275A-8D58-30C9-11403AB05861}"/>
          </ac:spMkLst>
        </pc:spChg>
        <pc:spChg chg="add mod">
          <ac:chgData name="Tsuyoshi MATSUSHITA" userId="07a606b8-aae7-4397-a9cc-f202eeda86da" providerId="ADAL" clId="{56913BFE-1B21-4308-8A6E-3F1AFEE587AC}" dt="2024-06-24T06:47:45.004" v="77" actId="207"/>
          <ac:spMkLst>
            <pc:docMk/>
            <pc:sldMk cId="2162331905" sldId="377"/>
            <ac:spMk id="8" creationId="{214C133E-32DB-4337-13FA-77776AC25E89}"/>
          </ac:spMkLst>
        </pc:spChg>
        <pc:spChg chg="mod">
          <ac:chgData name="Tsuyoshi MATSUSHITA" userId="07a606b8-aae7-4397-a9cc-f202eeda86da" providerId="ADAL" clId="{56913BFE-1B21-4308-8A6E-3F1AFEE587AC}" dt="2024-06-24T06:47:09.544" v="72" actId="27636"/>
          <ac:spMkLst>
            <pc:docMk/>
            <pc:sldMk cId="2162331905" sldId="377"/>
            <ac:spMk id="3076" creationId="{00000000-0000-0000-0000-000000000000}"/>
          </ac:spMkLst>
        </pc:spChg>
        <pc:picChg chg="mod">
          <ac:chgData name="Tsuyoshi MATSUSHITA" userId="07a606b8-aae7-4397-a9cc-f202eeda86da" providerId="ADAL" clId="{56913BFE-1B21-4308-8A6E-3F1AFEE587AC}" dt="2024-06-24T06:46:59.057" v="67" actId="1076"/>
          <ac:picMkLst>
            <pc:docMk/>
            <pc:sldMk cId="2162331905" sldId="377"/>
            <ac:picMk id="2" creationId="{122E045B-FC3A-DCEC-8EDD-D8FA18590A58}"/>
          </ac:picMkLst>
        </pc:picChg>
        <pc:picChg chg="mod">
          <ac:chgData name="Tsuyoshi MATSUSHITA" userId="07a606b8-aae7-4397-a9cc-f202eeda86da" providerId="ADAL" clId="{56913BFE-1B21-4308-8A6E-3F1AFEE587AC}" dt="2024-06-24T06:46:59.057" v="67" actId="1076"/>
          <ac:picMkLst>
            <pc:docMk/>
            <pc:sldMk cId="2162331905" sldId="377"/>
            <ac:picMk id="3" creationId="{C2B674FB-974D-5672-0510-C66286AAF019}"/>
          </ac:picMkLst>
        </pc:picChg>
      </pc:sldChg>
      <pc:sldChg chg="addSp modSp mod">
        <pc:chgData name="Tsuyoshi MATSUSHITA" userId="07a606b8-aae7-4397-a9cc-f202eeda86da" providerId="ADAL" clId="{56913BFE-1B21-4308-8A6E-3F1AFEE587AC}" dt="2024-06-24T06:48:37.500" v="82" actId="1076"/>
        <pc:sldMkLst>
          <pc:docMk/>
          <pc:sldMk cId="3967986669" sldId="378"/>
        </pc:sldMkLst>
        <pc:spChg chg="add mod">
          <ac:chgData name="Tsuyoshi MATSUSHITA" userId="07a606b8-aae7-4397-a9cc-f202eeda86da" providerId="ADAL" clId="{56913BFE-1B21-4308-8A6E-3F1AFEE587AC}" dt="2024-06-24T06:47:56.981" v="78"/>
          <ac:spMkLst>
            <pc:docMk/>
            <pc:sldMk cId="3967986669" sldId="378"/>
            <ac:spMk id="2" creationId="{2F9F5B4F-1AC5-8415-755C-0F9343EE769D}"/>
          </ac:spMkLst>
        </pc:spChg>
        <pc:spChg chg="mod">
          <ac:chgData name="Tsuyoshi MATSUSHITA" userId="07a606b8-aae7-4397-a9cc-f202eeda86da" providerId="ADAL" clId="{56913BFE-1B21-4308-8A6E-3F1AFEE587AC}" dt="2024-06-24T06:48:37.500" v="82" actId="1076"/>
          <ac:spMkLst>
            <pc:docMk/>
            <pc:sldMk cId="3967986669" sldId="378"/>
            <ac:spMk id="6" creationId="{965ECEBE-C9ED-104F-4C34-FE39B3B197A9}"/>
          </ac:spMkLst>
        </pc:spChg>
      </pc:sldChg>
      <pc:sldChg chg="addSp modSp">
        <pc:chgData name="Tsuyoshi MATSUSHITA" userId="07a606b8-aae7-4397-a9cc-f202eeda86da" providerId="ADAL" clId="{56913BFE-1B21-4308-8A6E-3F1AFEE587AC}" dt="2024-06-24T06:49:45.632" v="126"/>
        <pc:sldMkLst>
          <pc:docMk/>
          <pc:sldMk cId="4143183149" sldId="379"/>
        </pc:sldMkLst>
        <pc:spChg chg="add mod">
          <ac:chgData name="Tsuyoshi MATSUSHITA" userId="07a606b8-aae7-4397-a9cc-f202eeda86da" providerId="ADAL" clId="{56913BFE-1B21-4308-8A6E-3F1AFEE587AC}" dt="2024-06-24T06:49:45.632" v="126"/>
          <ac:spMkLst>
            <pc:docMk/>
            <pc:sldMk cId="4143183149" sldId="379"/>
            <ac:spMk id="2" creationId="{C7B45BD5-082B-70D0-0C8A-CD8BA6B7DCA8}"/>
          </ac:spMkLst>
        </pc:spChg>
      </pc:sldChg>
      <pc:sldChg chg="addSp modSp mod">
        <pc:chgData name="Tsuyoshi MATSUSHITA" userId="07a606b8-aae7-4397-a9cc-f202eeda86da" providerId="ADAL" clId="{56913BFE-1B21-4308-8A6E-3F1AFEE587AC}" dt="2024-06-24T06:49:22.646" v="122" actId="1076"/>
        <pc:sldMkLst>
          <pc:docMk/>
          <pc:sldMk cId="2402417646" sldId="380"/>
        </pc:sldMkLst>
        <pc:spChg chg="add mod">
          <ac:chgData name="Tsuyoshi MATSUSHITA" userId="07a606b8-aae7-4397-a9cc-f202eeda86da" providerId="ADAL" clId="{56913BFE-1B21-4308-8A6E-3F1AFEE587AC}" dt="2024-06-24T06:49:14.915" v="120"/>
          <ac:spMkLst>
            <pc:docMk/>
            <pc:sldMk cId="2402417646" sldId="380"/>
            <ac:spMk id="2" creationId="{A68FEBAD-56C3-4C08-5015-13809654E067}"/>
          </ac:spMkLst>
        </pc:spChg>
        <pc:spChg chg="mod">
          <ac:chgData name="Tsuyoshi MATSUSHITA" userId="07a606b8-aae7-4397-a9cc-f202eeda86da" providerId="ADAL" clId="{56913BFE-1B21-4308-8A6E-3F1AFEE587AC}" dt="2024-06-24T06:49:11.585" v="119" actId="1036"/>
          <ac:spMkLst>
            <pc:docMk/>
            <pc:sldMk cId="2402417646" sldId="380"/>
            <ac:spMk id="9" creationId="{A6A743AA-8260-E00E-0A26-5D6F28F7DD9A}"/>
          </ac:spMkLst>
        </pc:spChg>
        <pc:picChg chg="mod">
          <ac:chgData name="Tsuyoshi MATSUSHITA" userId="07a606b8-aae7-4397-a9cc-f202eeda86da" providerId="ADAL" clId="{56913BFE-1B21-4308-8A6E-3F1AFEE587AC}" dt="2024-06-24T06:49:22.646" v="122" actId="1076"/>
          <ac:picMkLst>
            <pc:docMk/>
            <pc:sldMk cId="2402417646" sldId="380"/>
            <ac:picMk id="8" creationId="{37D05DC0-F270-D5B0-F84F-7442671B5F92}"/>
          </ac:picMkLst>
        </pc:picChg>
      </pc:sldChg>
      <pc:sldChg chg="addSp modSp mod">
        <pc:chgData name="Tsuyoshi MATSUSHITA" userId="07a606b8-aae7-4397-a9cc-f202eeda86da" providerId="ADAL" clId="{56913BFE-1B21-4308-8A6E-3F1AFEE587AC}" dt="2024-06-24T06:55:03.364" v="243" actId="1076"/>
        <pc:sldMkLst>
          <pc:docMk/>
          <pc:sldMk cId="952414872" sldId="381"/>
        </pc:sldMkLst>
        <pc:spChg chg="add mod">
          <ac:chgData name="Tsuyoshi MATSUSHITA" userId="07a606b8-aae7-4397-a9cc-f202eeda86da" providerId="ADAL" clId="{56913BFE-1B21-4308-8A6E-3F1AFEE587AC}" dt="2024-06-24T06:49:47.472" v="127"/>
          <ac:spMkLst>
            <pc:docMk/>
            <pc:sldMk cId="952414872" sldId="381"/>
            <ac:spMk id="2" creationId="{F1F20827-3E65-599F-2717-9672537EC3D7}"/>
          </ac:spMkLst>
        </pc:spChg>
        <pc:spChg chg="mod">
          <ac:chgData name="Tsuyoshi MATSUSHITA" userId="07a606b8-aae7-4397-a9cc-f202eeda86da" providerId="ADAL" clId="{56913BFE-1B21-4308-8A6E-3F1AFEE587AC}" dt="2024-06-24T06:49:53.041" v="128" actId="1076"/>
          <ac:spMkLst>
            <pc:docMk/>
            <pc:sldMk cId="952414872" sldId="381"/>
            <ac:spMk id="9" creationId="{857E463A-9BCD-99E0-3594-48370998A64D}"/>
          </ac:spMkLst>
        </pc:spChg>
        <pc:picChg chg="mod">
          <ac:chgData name="Tsuyoshi MATSUSHITA" userId="07a606b8-aae7-4397-a9cc-f202eeda86da" providerId="ADAL" clId="{56913BFE-1B21-4308-8A6E-3F1AFEE587AC}" dt="2024-06-24T06:55:03.364" v="243" actId="1076"/>
          <ac:picMkLst>
            <pc:docMk/>
            <pc:sldMk cId="952414872" sldId="381"/>
            <ac:picMk id="8" creationId="{83CDC64F-EC7E-403A-6F8E-5F9DA25BE366}"/>
          </ac:picMkLst>
        </pc:picChg>
      </pc:sldChg>
      <pc:sldChg chg="addSp modSp mod">
        <pc:chgData name="Tsuyoshi MATSUSHITA" userId="07a606b8-aae7-4397-a9cc-f202eeda86da" providerId="ADAL" clId="{56913BFE-1B21-4308-8A6E-3F1AFEE587AC}" dt="2024-06-24T06:49:43.130" v="125" actId="1076"/>
        <pc:sldMkLst>
          <pc:docMk/>
          <pc:sldMk cId="1262217098" sldId="382"/>
        </pc:sldMkLst>
        <pc:spChg chg="add mod">
          <ac:chgData name="Tsuyoshi MATSUSHITA" userId="07a606b8-aae7-4397-a9cc-f202eeda86da" providerId="ADAL" clId="{56913BFE-1B21-4308-8A6E-3F1AFEE587AC}" dt="2024-06-24T06:49:37.603" v="124"/>
          <ac:spMkLst>
            <pc:docMk/>
            <pc:sldMk cId="1262217098" sldId="382"/>
            <ac:spMk id="2" creationId="{92FEF79F-ABE0-BB79-66E0-C948FFD4BE45}"/>
          </ac:spMkLst>
        </pc:spChg>
        <pc:spChg chg="mod">
          <ac:chgData name="Tsuyoshi MATSUSHITA" userId="07a606b8-aae7-4397-a9cc-f202eeda86da" providerId="ADAL" clId="{56913BFE-1B21-4308-8A6E-3F1AFEE587AC}" dt="2024-06-24T06:49:43.130" v="125" actId="1076"/>
          <ac:spMkLst>
            <pc:docMk/>
            <pc:sldMk cId="1262217098" sldId="382"/>
            <ac:spMk id="7" creationId="{07C50967-B477-0780-2BDF-153A44DBA182}"/>
          </ac:spMkLst>
        </pc:spChg>
      </pc:sldChg>
      <pc:sldChg chg="addSp modSp">
        <pc:chgData name="Tsuyoshi MATSUSHITA" userId="07a606b8-aae7-4397-a9cc-f202eeda86da" providerId="ADAL" clId="{56913BFE-1B21-4308-8A6E-3F1AFEE587AC}" dt="2024-06-24T06:49:35.472" v="123"/>
        <pc:sldMkLst>
          <pc:docMk/>
          <pc:sldMk cId="2684604617" sldId="383"/>
        </pc:sldMkLst>
        <pc:spChg chg="add mod">
          <ac:chgData name="Tsuyoshi MATSUSHITA" userId="07a606b8-aae7-4397-a9cc-f202eeda86da" providerId="ADAL" clId="{56913BFE-1B21-4308-8A6E-3F1AFEE587AC}" dt="2024-06-24T06:49:35.472" v="123"/>
          <ac:spMkLst>
            <pc:docMk/>
            <pc:sldMk cId="2684604617" sldId="383"/>
            <ac:spMk id="6" creationId="{E615759B-FB0B-50BA-3FC5-1E08B6D57BBA}"/>
          </ac:spMkLst>
        </pc:spChg>
      </pc:sldChg>
      <pc:sldChg chg="addSp modSp mod">
        <pc:chgData name="Tsuyoshi MATSUSHITA" userId="07a606b8-aae7-4397-a9cc-f202eeda86da" providerId="ADAL" clId="{56913BFE-1B21-4308-8A6E-3F1AFEE587AC}" dt="2024-06-24T08:41:42.300" v="3073" actId="20577"/>
        <pc:sldMkLst>
          <pc:docMk/>
          <pc:sldMk cId="2023400885" sldId="384"/>
        </pc:sldMkLst>
        <pc:spChg chg="mod">
          <ac:chgData name="Tsuyoshi MATSUSHITA" userId="07a606b8-aae7-4397-a9cc-f202eeda86da" providerId="ADAL" clId="{56913BFE-1B21-4308-8A6E-3F1AFEE587AC}" dt="2024-06-24T08:41:42.300" v="3073" actId="20577"/>
          <ac:spMkLst>
            <pc:docMk/>
            <pc:sldMk cId="2023400885" sldId="384"/>
            <ac:spMk id="2" creationId="{AFF2D117-D13E-AB3F-21A9-AD83B7574B53}"/>
          </ac:spMkLst>
        </pc:spChg>
        <pc:spChg chg="add mod">
          <ac:chgData name="Tsuyoshi MATSUSHITA" userId="07a606b8-aae7-4397-a9cc-f202eeda86da" providerId="ADAL" clId="{56913BFE-1B21-4308-8A6E-3F1AFEE587AC}" dt="2024-06-24T06:52:59.599" v="235"/>
          <ac:spMkLst>
            <pc:docMk/>
            <pc:sldMk cId="2023400885" sldId="384"/>
            <ac:spMk id="3" creationId="{E44B3C9F-CC07-FE33-DB0E-43664D1987AD}"/>
          </ac:spMkLst>
        </pc:spChg>
      </pc:sldChg>
      <pc:sldChg chg="addSp delSp modSp mod">
        <pc:chgData name="Tsuyoshi MATSUSHITA" userId="07a606b8-aae7-4397-a9cc-f202eeda86da" providerId="ADAL" clId="{56913BFE-1B21-4308-8A6E-3F1AFEE587AC}" dt="2024-06-24T08:41:09.974" v="3067" actId="6549"/>
        <pc:sldMkLst>
          <pc:docMk/>
          <pc:sldMk cId="3821234463" sldId="385"/>
        </pc:sldMkLst>
        <pc:spChg chg="mod">
          <ac:chgData name="Tsuyoshi MATSUSHITA" userId="07a606b8-aae7-4397-a9cc-f202eeda86da" providerId="ADAL" clId="{56913BFE-1B21-4308-8A6E-3F1AFEE587AC}" dt="2024-06-24T08:41:09.974" v="3067" actId="6549"/>
          <ac:spMkLst>
            <pc:docMk/>
            <pc:sldMk cId="3821234463" sldId="385"/>
            <ac:spMk id="2" creationId="{AFF2D117-D13E-AB3F-21A9-AD83B7574B53}"/>
          </ac:spMkLst>
        </pc:spChg>
        <pc:spChg chg="add mod">
          <ac:chgData name="Tsuyoshi MATSUSHITA" userId="07a606b8-aae7-4397-a9cc-f202eeda86da" providerId="ADAL" clId="{56913BFE-1B21-4308-8A6E-3F1AFEE587AC}" dt="2024-06-24T06:50:31.231" v="153"/>
          <ac:spMkLst>
            <pc:docMk/>
            <pc:sldMk cId="3821234463" sldId="385"/>
            <ac:spMk id="6" creationId="{46FF32D7-BDFA-91A2-609E-1D6A650267B0}"/>
          </ac:spMkLst>
        </pc:spChg>
        <pc:picChg chg="add del mod">
          <ac:chgData name="Tsuyoshi MATSUSHITA" userId="07a606b8-aae7-4397-a9cc-f202eeda86da" providerId="ADAL" clId="{56913BFE-1B21-4308-8A6E-3F1AFEE587AC}" dt="2024-06-24T06:45:10.907" v="60" actId="478"/>
          <ac:picMkLst>
            <pc:docMk/>
            <pc:sldMk cId="3821234463" sldId="385"/>
            <ac:picMk id="3" creationId="{EA08255B-5D86-FC63-D8F1-9B267255CF7D}"/>
          </ac:picMkLst>
        </pc:picChg>
        <pc:picChg chg="add del mod">
          <ac:chgData name="Tsuyoshi MATSUSHITA" userId="07a606b8-aae7-4397-a9cc-f202eeda86da" providerId="ADAL" clId="{56913BFE-1B21-4308-8A6E-3F1AFEE587AC}" dt="2024-06-24T06:45:10.096" v="59" actId="478"/>
          <ac:picMkLst>
            <pc:docMk/>
            <pc:sldMk cId="3821234463" sldId="385"/>
            <ac:picMk id="4" creationId="{A0D9EAEC-F28B-99FA-02AA-AC467E7A7B07}"/>
          </ac:picMkLst>
        </pc:picChg>
        <pc:picChg chg="add del mod">
          <ac:chgData name="Tsuyoshi MATSUSHITA" userId="07a606b8-aae7-4397-a9cc-f202eeda86da" providerId="ADAL" clId="{56913BFE-1B21-4308-8A6E-3F1AFEE587AC}" dt="2024-06-24T06:45:11.615" v="61" actId="478"/>
          <ac:picMkLst>
            <pc:docMk/>
            <pc:sldMk cId="3821234463" sldId="385"/>
            <ac:picMk id="8" creationId="{5DE91E1D-8095-F1C2-639C-0E4923667FC7}"/>
          </ac:picMkLst>
        </pc:picChg>
      </pc:sldChg>
      <pc:sldChg chg="addSp modSp mod">
        <pc:chgData name="Tsuyoshi MATSUSHITA" userId="07a606b8-aae7-4397-a9cc-f202eeda86da" providerId="ADAL" clId="{56913BFE-1B21-4308-8A6E-3F1AFEE587AC}" dt="2024-06-24T08:41:30.318" v="3071" actId="20577"/>
        <pc:sldMkLst>
          <pc:docMk/>
          <pc:sldMk cId="1511988161" sldId="386"/>
        </pc:sldMkLst>
        <pc:spChg chg="mod">
          <ac:chgData name="Tsuyoshi MATSUSHITA" userId="07a606b8-aae7-4397-a9cc-f202eeda86da" providerId="ADAL" clId="{56913BFE-1B21-4308-8A6E-3F1AFEE587AC}" dt="2024-06-24T08:41:30.318" v="3071" actId="20577"/>
          <ac:spMkLst>
            <pc:docMk/>
            <pc:sldMk cId="1511988161" sldId="386"/>
            <ac:spMk id="2" creationId="{AFF2D117-D13E-AB3F-21A9-AD83B7574B53}"/>
          </ac:spMkLst>
        </pc:spChg>
        <pc:spChg chg="add mod">
          <ac:chgData name="Tsuyoshi MATSUSHITA" userId="07a606b8-aae7-4397-a9cc-f202eeda86da" providerId="ADAL" clId="{56913BFE-1B21-4308-8A6E-3F1AFEE587AC}" dt="2024-06-24T06:50:35.089" v="155"/>
          <ac:spMkLst>
            <pc:docMk/>
            <pc:sldMk cId="1511988161" sldId="386"/>
            <ac:spMk id="3" creationId="{D0F06E77-5D30-C509-3C9E-8B82C3D9BB85}"/>
          </ac:spMkLst>
        </pc:spChg>
        <pc:picChg chg="mod">
          <ac:chgData name="Tsuyoshi MATSUSHITA" userId="07a606b8-aae7-4397-a9cc-f202eeda86da" providerId="ADAL" clId="{56913BFE-1B21-4308-8A6E-3F1AFEE587AC}" dt="2024-06-24T06:57:26.719" v="276" actId="1035"/>
          <ac:picMkLst>
            <pc:docMk/>
            <pc:sldMk cId="1511988161" sldId="386"/>
            <ac:picMk id="7" creationId="{48223246-C8F8-A96E-17D8-95330BCDEBC4}"/>
          </ac:picMkLst>
        </pc:picChg>
      </pc:sldChg>
      <pc:sldChg chg="addSp modSp mod">
        <pc:chgData name="Tsuyoshi MATSUSHITA" userId="07a606b8-aae7-4397-a9cc-f202eeda86da" providerId="ADAL" clId="{56913BFE-1B21-4308-8A6E-3F1AFEE587AC}" dt="2024-06-24T08:41:24.978" v="3069" actId="20577"/>
        <pc:sldMkLst>
          <pc:docMk/>
          <pc:sldMk cId="3732964525" sldId="387"/>
        </pc:sldMkLst>
        <pc:spChg chg="mod">
          <ac:chgData name="Tsuyoshi MATSUSHITA" userId="07a606b8-aae7-4397-a9cc-f202eeda86da" providerId="ADAL" clId="{56913BFE-1B21-4308-8A6E-3F1AFEE587AC}" dt="2024-06-24T08:41:24.978" v="3069" actId="20577"/>
          <ac:spMkLst>
            <pc:docMk/>
            <pc:sldMk cId="3732964525" sldId="387"/>
            <ac:spMk id="2" creationId="{AFF2D117-D13E-AB3F-21A9-AD83B7574B53}"/>
          </ac:spMkLst>
        </pc:spChg>
        <pc:spChg chg="add mod">
          <ac:chgData name="Tsuyoshi MATSUSHITA" userId="07a606b8-aae7-4397-a9cc-f202eeda86da" providerId="ADAL" clId="{56913BFE-1B21-4308-8A6E-3F1AFEE587AC}" dt="2024-06-24T06:50:33.849" v="154"/>
          <ac:spMkLst>
            <pc:docMk/>
            <pc:sldMk cId="3732964525" sldId="387"/>
            <ac:spMk id="3" creationId="{D669BB61-B4EF-2117-BA51-CDEDF988F7FF}"/>
          </ac:spMkLst>
        </pc:spChg>
      </pc:sldChg>
      <pc:sldChg chg="addSp modSp mod">
        <pc:chgData name="Tsuyoshi MATSUSHITA" userId="07a606b8-aae7-4397-a9cc-f202eeda86da" providerId="ADAL" clId="{56913BFE-1B21-4308-8A6E-3F1AFEE587AC}" dt="2024-06-24T08:41:48.643" v="3075" actId="20577"/>
        <pc:sldMkLst>
          <pc:docMk/>
          <pc:sldMk cId="182816902" sldId="388"/>
        </pc:sldMkLst>
        <pc:spChg chg="mod">
          <ac:chgData name="Tsuyoshi MATSUSHITA" userId="07a606b8-aae7-4397-a9cc-f202eeda86da" providerId="ADAL" clId="{56913BFE-1B21-4308-8A6E-3F1AFEE587AC}" dt="2024-06-24T08:41:48.643" v="3075" actId="20577"/>
          <ac:spMkLst>
            <pc:docMk/>
            <pc:sldMk cId="182816902" sldId="388"/>
            <ac:spMk id="2" creationId="{AFF2D117-D13E-AB3F-21A9-AD83B7574B53}"/>
          </ac:spMkLst>
        </pc:spChg>
        <pc:spChg chg="add mod">
          <ac:chgData name="Tsuyoshi MATSUSHITA" userId="07a606b8-aae7-4397-a9cc-f202eeda86da" providerId="ADAL" clId="{56913BFE-1B21-4308-8A6E-3F1AFEE587AC}" dt="2024-06-24T06:53:01.081" v="236"/>
          <ac:spMkLst>
            <pc:docMk/>
            <pc:sldMk cId="182816902" sldId="388"/>
            <ac:spMk id="3" creationId="{D31595D1-7373-2158-95C6-6F31BD18F872}"/>
          </ac:spMkLst>
        </pc:spChg>
      </pc:sldChg>
      <pc:sldChg chg="addSp modSp mod">
        <pc:chgData name="Tsuyoshi MATSUSHITA" userId="07a606b8-aae7-4397-a9cc-f202eeda86da" providerId="ADAL" clId="{56913BFE-1B21-4308-8A6E-3F1AFEE587AC}" dt="2024-06-24T06:57:11.291" v="262" actId="6549"/>
        <pc:sldMkLst>
          <pc:docMk/>
          <pc:sldMk cId="618295700" sldId="389"/>
        </pc:sldMkLst>
        <pc:spChg chg="add mod">
          <ac:chgData name="Tsuyoshi MATSUSHITA" userId="07a606b8-aae7-4397-a9cc-f202eeda86da" providerId="ADAL" clId="{56913BFE-1B21-4308-8A6E-3F1AFEE587AC}" dt="2024-06-24T06:49:55.306" v="129"/>
          <ac:spMkLst>
            <pc:docMk/>
            <pc:sldMk cId="618295700" sldId="389"/>
            <ac:spMk id="2" creationId="{E7C024E5-A40A-C96F-AA05-4E766ED7A11E}"/>
          </ac:spMkLst>
        </pc:spChg>
        <pc:spChg chg="mod">
          <ac:chgData name="Tsuyoshi MATSUSHITA" userId="07a606b8-aae7-4397-a9cc-f202eeda86da" providerId="ADAL" clId="{56913BFE-1B21-4308-8A6E-3F1AFEE587AC}" dt="2024-06-24T06:57:11.291" v="262" actId="6549"/>
          <ac:spMkLst>
            <pc:docMk/>
            <pc:sldMk cId="618295700" sldId="389"/>
            <ac:spMk id="7" creationId="{EC7DDE98-4403-EA4D-CC9E-0A80C1D89810}"/>
          </ac:spMkLst>
        </pc:spChg>
        <pc:picChg chg="mod">
          <ac:chgData name="Tsuyoshi MATSUSHITA" userId="07a606b8-aae7-4397-a9cc-f202eeda86da" providerId="ADAL" clId="{56913BFE-1B21-4308-8A6E-3F1AFEE587AC}" dt="2024-06-24T06:55:45.385" v="244" actId="1076"/>
          <ac:picMkLst>
            <pc:docMk/>
            <pc:sldMk cId="618295700" sldId="389"/>
            <ac:picMk id="6" creationId="{D98278EE-6AAE-BEF0-E81C-5E0994FEB91E}"/>
          </ac:picMkLst>
        </pc:picChg>
      </pc:sldChg>
      <pc:sldChg chg="addSp modSp mod">
        <pc:chgData name="Tsuyoshi MATSUSHITA" userId="07a606b8-aae7-4397-a9cc-f202eeda86da" providerId="ADAL" clId="{56913BFE-1B21-4308-8A6E-3F1AFEE587AC}" dt="2024-06-24T08:04:25.518" v="2539" actId="1076"/>
        <pc:sldMkLst>
          <pc:docMk/>
          <pc:sldMk cId="205924726" sldId="390"/>
        </pc:sldMkLst>
        <pc:spChg chg="add mod">
          <ac:chgData name="Tsuyoshi MATSUSHITA" userId="07a606b8-aae7-4397-a9cc-f202eeda86da" providerId="ADAL" clId="{56913BFE-1B21-4308-8A6E-3F1AFEE587AC}" dt="2024-06-24T06:53:04.162" v="237"/>
          <ac:spMkLst>
            <pc:docMk/>
            <pc:sldMk cId="205924726" sldId="390"/>
            <ac:spMk id="2" creationId="{13456CFB-D917-1CB2-1D38-9BA060C8034C}"/>
          </ac:spMkLst>
        </pc:spChg>
        <pc:spChg chg="mod">
          <ac:chgData name="Tsuyoshi MATSUSHITA" userId="07a606b8-aae7-4397-a9cc-f202eeda86da" providerId="ADAL" clId="{56913BFE-1B21-4308-8A6E-3F1AFEE587AC}" dt="2024-06-24T08:04:25.518" v="2539" actId="1076"/>
          <ac:spMkLst>
            <pc:docMk/>
            <pc:sldMk cId="205924726" sldId="390"/>
            <ac:spMk id="4" creationId="{5AE59C66-D9CF-7CC3-92D5-22B342B8A922}"/>
          </ac:spMkLst>
        </pc:spChg>
      </pc:sldChg>
      <pc:sldChg chg="addSp modSp mod">
        <pc:chgData name="Tsuyoshi MATSUSHITA" userId="07a606b8-aae7-4397-a9cc-f202eeda86da" providerId="ADAL" clId="{56913BFE-1B21-4308-8A6E-3F1AFEE587AC}" dt="2024-06-24T08:05:18.211" v="2569" actId="14100"/>
        <pc:sldMkLst>
          <pc:docMk/>
          <pc:sldMk cId="2241551858" sldId="391"/>
        </pc:sldMkLst>
        <pc:spChg chg="add mod">
          <ac:chgData name="Tsuyoshi MATSUSHITA" userId="07a606b8-aae7-4397-a9cc-f202eeda86da" providerId="ADAL" clId="{56913BFE-1B21-4308-8A6E-3F1AFEE587AC}" dt="2024-06-24T06:53:05.907" v="238"/>
          <ac:spMkLst>
            <pc:docMk/>
            <pc:sldMk cId="2241551858" sldId="391"/>
            <ac:spMk id="2" creationId="{7C7D7C89-453F-03A8-1A18-43520CA4BD41}"/>
          </ac:spMkLst>
        </pc:spChg>
        <pc:spChg chg="mod">
          <ac:chgData name="Tsuyoshi MATSUSHITA" userId="07a606b8-aae7-4397-a9cc-f202eeda86da" providerId="ADAL" clId="{56913BFE-1B21-4308-8A6E-3F1AFEE587AC}" dt="2024-06-24T08:05:18.211" v="2569" actId="14100"/>
          <ac:spMkLst>
            <pc:docMk/>
            <pc:sldMk cId="2241551858" sldId="391"/>
            <ac:spMk id="4" creationId="{5AE59C66-D9CF-7CC3-92D5-22B342B8A922}"/>
          </ac:spMkLst>
        </pc:spChg>
        <pc:picChg chg="mod">
          <ac:chgData name="Tsuyoshi MATSUSHITA" userId="07a606b8-aae7-4397-a9cc-f202eeda86da" providerId="ADAL" clId="{56913BFE-1B21-4308-8A6E-3F1AFEE587AC}" dt="2024-06-24T08:05:09.482" v="2566" actId="1076"/>
          <ac:picMkLst>
            <pc:docMk/>
            <pc:sldMk cId="2241551858" sldId="391"/>
            <ac:picMk id="3" creationId="{B234B384-3DAD-264E-A25A-527870832BF2}"/>
          </ac:picMkLst>
        </pc:picChg>
      </pc:sldChg>
      <pc:sldChg chg="addSp modSp mod">
        <pc:chgData name="Tsuyoshi MATSUSHITA" userId="07a606b8-aae7-4397-a9cc-f202eeda86da" providerId="ADAL" clId="{56913BFE-1B21-4308-8A6E-3F1AFEE587AC}" dt="2024-06-24T08:05:46.138" v="2597" actId="14100"/>
        <pc:sldMkLst>
          <pc:docMk/>
          <pc:sldMk cId="3633052848" sldId="392"/>
        </pc:sldMkLst>
        <pc:spChg chg="add mod">
          <ac:chgData name="Tsuyoshi MATSUSHITA" userId="07a606b8-aae7-4397-a9cc-f202eeda86da" providerId="ADAL" clId="{56913BFE-1B21-4308-8A6E-3F1AFEE587AC}" dt="2024-06-24T06:53:08.304" v="239"/>
          <ac:spMkLst>
            <pc:docMk/>
            <pc:sldMk cId="3633052848" sldId="392"/>
            <ac:spMk id="2" creationId="{A46813E6-DB08-8F7D-F72A-9A2B58AE1F68}"/>
          </ac:spMkLst>
        </pc:spChg>
        <pc:spChg chg="mod">
          <ac:chgData name="Tsuyoshi MATSUSHITA" userId="07a606b8-aae7-4397-a9cc-f202eeda86da" providerId="ADAL" clId="{56913BFE-1B21-4308-8A6E-3F1AFEE587AC}" dt="2024-06-24T08:05:46.138" v="2597" actId="14100"/>
          <ac:spMkLst>
            <pc:docMk/>
            <pc:sldMk cId="3633052848" sldId="392"/>
            <ac:spMk id="4" creationId="{5AE59C66-D9CF-7CC3-92D5-22B342B8A922}"/>
          </ac:spMkLst>
        </pc:spChg>
      </pc:sldChg>
      <pc:sldChg chg="addSp modSp mod">
        <pc:chgData name="Tsuyoshi MATSUSHITA" userId="07a606b8-aae7-4397-a9cc-f202eeda86da" providerId="ADAL" clId="{56913BFE-1B21-4308-8A6E-3F1AFEE587AC}" dt="2024-06-24T08:36:48.896" v="3000" actId="6549"/>
        <pc:sldMkLst>
          <pc:docMk/>
          <pc:sldMk cId="130500703" sldId="393"/>
        </pc:sldMkLst>
        <pc:spChg chg="mod">
          <ac:chgData name="Tsuyoshi MATSUSHITA" userId="07a606b8-aae7-4397-a9cc-f202eeda86da" providerId="ADAL" clId="{56913BFE-1B21-4308-8A6E-3F1AFEE587AC}" dt="2024-06-24T06:53:49.528" v="242" actId="14100"/>
          <ac:spMkLst>
            <pc:docMk/>
            <pc:sldMk cId="130500703" sldId="393"/>
            <ac:spMk id="2" creationId="{2F82E11C-F9F7-8877-C470-EB0C2DF58CD4}"/>
          </ac:spMkLst>
        </pc:spChg>
        <pc:spChg chg="mod">
          <ac:chgData name="Tsuyoshi MATSUSHITA" userId="07a606b8-aae7-4397-a9cc-f202eeda86da" providerId="ADAL" clId="{56913BFE-1B21-4308-8A6E-3F1AFEE587AC}" dt="2024-06-24T08:36:48.896" v="3000" actId="6549"/>
          <ac:spMkLst>
            <pc:docMk/>
            <pc:sldMk cId="130500703" sldId="393"/>
            <ac:spMk id="3" creationId="{76FC03D8-9B2A-7C11-494A-359440CD8F15}"/>
          </ac:spMkLst>
        </pc:spChg>
        <pc:spChg chg="add mod">
          <ac:chgData name="Tsuyoshi MATSUSHITA" userId="07a606b8-aae7-4397-a9cc-f202eeda86da" providerId="ADAL" clId="{56913BFE-1B21-4308-8A6E-3F1AFEE587AC}" dt="2024-06-24T06:53:42.664" v="241"/>
          <ac:spMkLst>
            <pc:docMk/>
            <pc:sldMk cId="130500703" sldId="393"/>
            <ac:spMk id="4" creationId="{63BAF82E-A865-8935-C823-29E8ABEF063F}"/>
          </ac:spMkLst>
        </pc:spChg>
      </pc:sldChg>
    </pc:docChg>
  </pc:docChgLst>
  <pc:docChgLst>
    <pc:chgData name="Oki SHINDO" userId="edd3f683-4f12-451f-845f-a27b6f5bca17" providerId="ADAL" clId="{288D01AC-F797-4FEB-841F-D527E889ACB3}"/>
    <pc:docChg chg="undo custSel addSld delSld modSld">
      <pc:chgData name="Oki SHINDO" userId="edd3f683-4f12-451f-845f-a27b6f5bca17" providerId="ADAL" clId="{288D01AC-F797-4FEB-841F-D527E889ACB3}" dt="2024-06-26T11:42:02.248" v="304" actId="1076"/>
      <pc:docMkLst>
        <pc:docMk/>
      </pc:docMkLst>
      <pc:sldChg chg="addSp delSp modSp mod">
        <pc:chgData name="Oki SHINDO" userId="edd3f683-4f12-451f-845f-a27b6f5bca17" providerId="ADAL" clId="{288D01AC-F797-4FEB-841F-D527E889ACB3}" dt="2024-06-26T11:34:06.341" v="184" actId="478"/>
        <pc:sldMkLst>
          <pc:docMk/>
          <pc:sldMk cId="130500703" sldId="393"/>
        </pc:sldMkLst>
        <pc:picChg chg="add del mod">
          <ac:chgData name="Oki SHINDO" userId="edd3f683-4f12-451f-845f-a27b6f5bca17" providerId="ADAL" clId="{288D01AC-F797-4FEB-841F-D527E889ACB3}" dt="2024-06-26T11:34:06.341" v="184" actId="478"/>
          <ac:picMkLst>
            <pc:docMk/>
            <pc:sldMk cId="130500703" sldId="393"/>
            <ac:picMk id="6" creationId="{ED558F88-59D5-AA1E-E83C-E620089A9E25}"/>
          </ac:picMkLst>
        </pc:picChg>
      </pc:sldChg>
      <pc:sldChg chg="addSp delSp modSp add mod">
        <pc:chgData name="Oki SHINDO" userId="edd3f683-4f12-451f-845f-a27b6f5bca17" providerId="ADAL" clId="{288D01AC-F797-4FEB-841F-D527E889ACB3}" dt="2024-06-24T17:14:12.432" v="91" actId="14100"/>
        <pc:sldMkLst>
          <pc:docMk/>
          <pc:sldMk cId="2931096692" sldId="394"/>
        </pc:sldMkLst>
        <pc:spChg chg="mod">
          <ac:chgData name="Oki SHINDO" userId="edd3f683-4f12-451f-845f-a27b6f5bca17" providerId="ADAL" clId="{288D01AC-F797-4FEB-841F-D527E889ACB3}" dt="2024-06-24T17:14:12.432" v="91" actId="14100"/>
          <ac:spMkLst>
            <pc:docMk/>
            <pc:sldMk cId="2931096692" sldId="394"/>
            <ac:spMk id="2" creationId="{AFF2D117-D13E-AB3F-21A9-AD83B7574B53}"/>
          </ac:spMkLst>
        </pc:spChg>
        <pc:spChg chg="add del mod">
          <ac:chgData name="Oki SHINDO" userId="edd3f683-4f12-451f-845f-a27b6f5bca17" providerId="ADAL" clId="{288D01AC-F797-4FEB-841F-D527E889ACB3}" dt="2024-06-24T17:12:17.674" v="16" actId="478"/>
          <ac:spMkLst>
            <pc:docMk/>
            <pc:sldMk cId="2931096692" sldId="394"/>
            <ac:spMk id="6" creationId="{597B82EE-D930-378B-D978-9C03FA7001F4}"/>
          </ac:spMkLst>
        </pc:spChg>
        <pc:picChg chg="del">
          <ac:chgData name="Oki SHINDO" userId="edd3f683-4f12-451f-845f-a27b6f5bca17" providerId="ADAL" clId="{288D01AC-F797-4FEB-841F-D527E889ACB3}" dt="2024-06-24T16:21:09.200" v="1" actId="478"/>
          <ac:picMkLst>
            <pc:docMk/>
            <pc:sldMk cId="2931096692" sldId="394"/>
            <ac:picMk id="7" creationId="{48223246-C8F8-A96E-17D8-95330BCDEBC4}"/>
          </ac:picMkLst>
        </pc:picChg>
        <pc:picChg chg="add mod">
          <ac:chgData name="Oki SHINDO" userId="edd3f683-4f12-451f-845f-a27b6f5bca17" providerId="ADAL" clId="{288D01AC-F797-4FEB-841F-D527E889ACB3}" dt="2024-06-24T17:12:24.177" v="19" actId="1076"/>
          <ac:picMkLst>
            <pc:docMk/>
            <pc:sldMk cId="2931096692" sldId="394"/>
            <ac:picMk id="9" creationId="{1603B25D-7181-3255-2C9C-8AC8BF554479}"/>
          </ac:picMkLst>
        </pc:picChg>
      </pc:sldChg>
      <pc:sldChg chg="addSp delSp modSp add mod">
        <pc:chgData name="Oki SHINDO" userId="edd3f683-4f12-451f-845f-a27b6f5bca17" providerId="ADAL" clId="{288D01AC-F797-4FEB-841F-D527E889ACB3}" dt="2024-06-24T17:14:32.501" v="110" actId="6549"/>
        <pc:sldMkLst>
          <pc:docMk/>
          <pc:sldMk cId="2824316758" sldId="395"/>
        </pc:sldMkLst>
        <pc:spChg chg="mod">
          <ac:chgData name="Oki SHINDO" userId="edd3f683-4f12-451f-845f-a27b6f5bca17" providerId="ADAL" clId="{288D01AC-F797-4FEB-841F-D527E889ACB3}" dt="2024-06-24T17:14:32.501" v="110" actId="6549"/>
          <ac:spMkLst>
            <pc:docMk/>
            <pc:sldMk cId="2824316758" sldId="395"/>
            <ac:spMk id="2" creationId="{AFF2D117-D13E-AB3F-21A9-AD83B7574B53}"/>
          </ac:spMkLst>
        </pc:spChg>
        <pc:picChg chg="add mod">
          <ac:chgData name="Oki SHINDO" userId="edd3f683-4f12-451f-845f-a27b6f5bca17" providerId="ADAL" clId="{288D01AC-F797-4FEB-841F-D527E889ACB3}" dt="2024-06-24T17:13:05.492" v="24" actId="14100"/>
          <ac:picMkLst>
            <pc:docMk/>
            <pc:sldMk cId="2824316758" sldId="395"/>
            <ac:picMk id="6" creationId="{984E7CEE-4F6B-8B8E-C805-9B90882C2984}"/>
          </ac:picMkLst>
        </pc:picChg>
        <pc:picChg chg="del">
          <ac:chgData name="Oki SHINDO" userId="edd3f683-4f12-451f-845f-a27b6f5bca17" providerId="ADAL" clId="{288D01AC-F797-4FEB-841F-D527E889ACB3}" dt="2024-06-24T17:13:00.867" v="21" actId="478"/>
          <ac:picMkLst>
            <pc:docMk/>
            <pc:sldMk cId="2824316758" sldId="395"/>
            <ac:picMk id="9" creationId="{1603B25D-7181-3255-2C9C-8AC8BF554479}"/>
          </ac:picMkLst>
        </pc:picChg>
      </pc:sldChg>
      <pc:sldChg chg="addSp delSp modSp add mod">
        <pc:chgData name="Oki SHINDO" userId="edd3f683-4f12-451f-845f-a27b6f5bca17" providerId="ADAL" clId="{288D01AC-F797-4FEB-841F-D527E889ACB3}" dt="2024-06-24T17:22:20.289" v="180" actId="5793"/>
        <pc:sldMkLst>
          <pc:docMk/>
          <pc:sldMk cId="3748373100" sldId="396"/>
        </pc:sldMkLst>
        <pc:spChg chg="mod">
          <ac:chgData name="Oki SHINDO" userId="edd3f683-4f12-451f-845f-a27b6f5bca17" providerId="ADAL" clId="{288D01AC-F797-4FEB-841F-D527E889ACB3}" dt="2024-06-24T17:20:02.621" v="134" actId="20577"/>
          <ac:spMkLst>
            <pc:docMk/>
            <pc:sldMk cId="3748373100" sldId="396"/>
            <ac:spMk id="2" creationId="{AFF2D117-D13E-AB3F-21A9-AD83B7574B53}"/>
          </ac:spMkLst>
        </pc:spChg>
        <pc:spChg chg="add mod">
          <ac:chgData name="Oki SHINDO" userId="edd3f683-4f12-451f-845f-a27b6f5bca17" providerId="ADAL" clId="{288D01AC-F797-4FEB-841F-D527E889ACB3}" dt="2024-06-24T17:20:16.492" v="151" actId="1076"/>
          <ac:spMkLst>
            <pc:docMk/>
            <pc:sldMk cId="3748373100" sldId="396"/>
            <ac:spMk id="10" creationId="{C8F31F5E-2107-B9E4-3C28-EDF134E810F0}"/>
          </ac:spMkLst>
        </pc:spChg>
        <pc:spChg chg="add mod">
          <ac:chgData name="Oki SHINDO" userId="edd3f683-4f12-451f-845f-a27b6f5bca17" providerId="ADAL" clId="{288D01AC-F797-4FEB-841F-D527E889ACB3}" dt="2024-06-24T17:20:33.195" v="157" actId="20577"/>
          <ac:spMkLst>
            <pc:docMk/>
            <pc:sldMk cId="3748373100" sldId="396"/>
            <ac:spMk id="11" creationId="{E781B1EA-1F9F-0778-7DBC-363B344646F2}"/>
          </ac:spMkLst>
        </pc:spChg>
        <pc:spChg chg="add mod">
          <ac:chgData name="Oki SHINDO" userId="edd3f683-4f12-451f-845f-a27b6f5bca17" providerId="ADAL" clId="{288D01AC-F797-4FEB-841F-D527E889ACB3}" dt="2024-06-24T17:22:20.289" v="180" actId="5793"/>
          <ac:spMkLst>
            <pc:docMk/>
            <pc:sldMk cId="3748373100" sldId="396"/>
            <ac:spMk id="12" creationId="{9E4CD627-D369-072E-F372-813AB4CB1BDC}"/>
          </ac:spMkLst>
        </pc:spChg>
        <pc:graphicFrameChg chg="del">
          <ac:chgData name="Oki SHINDO" userId="edd3f683-4f12-451f-845f-a27b6f5bca17" providerId="ADAL" clId="{288D01AC-F797-4FEB-841F-D527E889ACB3}" dt="2024-06-24T17:15:32.473" v="112" actId="478"/>
          <ac:graphicFrameMkLst>
            <pc:docMk/>
            <pc:sldMk cId="3748373100" sldId="396"/>
            <ac:graphicFrameMk id="6" creationId="{344E3A1D-0BB5-B862-06FC-1A86275EB46A}"/>
          </ac:graphicFrameMkLst>
        </pc:graphicFrameChg>
        <pc:picChg chg="add mod">
          <ac:chgData name="Oki SHINDO" userId="edd3f683-4f12-451f-845f-a27b6f5bca17" providerId="ADAL" clId="{288D01AC-F797-4FEB-841F-D527E889ACB3}" dt="2024-06-24T17:20:20.484" v="152" actId="1076"/>
          <ac:picMkLst>
            <pc:docMk/>
            <pc:sldMk cId="3748373100" sldId="396"/>
            <ac:picMk id="7" creationId="{E12C7AC1-E9E1-FD44-2389-B03353BE20AA}"/>
          </ac:picMkLst>
        </pc:picChg>
        <pc:picChg chg="add mod">
          <ac:chgData name="Oki SHINDO" userId="edd3f683-4f12-451f-845f-a27b6f5bca17" providerId="ADAL" clId="{288D01AC-F797-4FEB-841F-D527E889ACB3}" dt="2024-06-24T17:19:40.987" v="130" actId="1076"/>
          <ac:picMkLst>
            <pc:docMk/>
            <pc:sldMk cId="3748373100" sldId="396"/>
            <ac:picMk id="9" creationId="{0AE810C8-221D-00FA-51D0-E06762864685}"/>
          </ac:picMkLst>
        </pc:picChg>
      </pc:sldChg>
      <pc:sldChg chg="addSp delSp modSp new mod">
        <pc:chgData name="Oki SHINDO" userId="edd3f683-4f12-451f-845f-a27b6f5bca17" providerId="ADAL" clId="{288D01AC-F797-4FEB-841F-D527E889ACB3}" dt="2024-06-26T11:42:02.248" v="304" actId="1076"/>
        <pc:sldMkLst>
          <pc:docMk/>
          <pc:sldMk cId="1805129195" sldId="397"/>
        </pc:sldMkLst>
        <pc:spChg chg="del">
          <ac:chgData name="Oki SHINDO" userId="edd3f683-4f12-451f-845f-a27b6f5bca17" providerId="ADAL" clId="{288D01AC-F797-4FEB-841F-D527E889ACB3}" dt="2024-06-26T11:36:00.682" v="186" actId="478"/>
          <ac:spMkLst>
            <pc:docMk/>
            <pc:sldMk cId="1805129195" sldId="397"/>
            <ac:spMk id="2" creationId="{64151D71-3EF4-E287-F494-EB329C0DE342}"/>
          </ac:spMkLst>
        </pc:spChg>
        <pc:spChg chg="del">
          <ac:chgData name="Oki SHINDO" userId="edd3f683-4f12-451f-845f-a27b6f5bca17" providerId="ADAL" clId="{288D01AC-F797-4FEB-841F-D527E889ACB3}" dt="2024-06-26T11:36:03.644" v="187" actId="478"/>
          <ac:spMkLst>
            <pc:docMk/>
            <pc:sldMk cId="1805129195" sldId="397"/>
            <ac:spMk id="3" creationId="{DAD86A98-59CC-E4EA-7B98-606D06616459}"/>
          </ac:spMkLst>
        </pc:spChg>
        <pc:spChg chg="add mod">
          <ac:chgData name="Oki SHINDO" userId="edd3f683-4f12-451f-845f-a27b6f5bca17" providerId="ADAL" clId="{288D01AC-F797-4FEB-841F-D527E889ACB3}" dt="2024-06-26T11:38:00.982" v="202" actId="1076"/>
          <ac:spMkLst>
            <pc:docMk/>
            <pc:sldMk cId="1805129195" sldId="397"/>
            <ac:spMk id="9" creationId="{79FE322C-AA19-57CB-C354-041FFB39BC37}"/>
          </ac:spMkLst>
        </pc:spChg>
        <pc:spChg chg="add mod">
          <ac:chgData name="Oki SHINDO" userId="edd3f683-4f12-451f-845f-a27b6f5bca17" providerId="ADAL" clId="{288D01AC-F797-4FEB-841F-D527E889ACB3}" dt="2024-06-26T11:39:00.840" v="297" actId="122"/>
          <ac:spMkLst>
            <pc:docMk/>
            <pc:sldMk cId="1805129195" sldId="397"/>
            <ac:spMk id="10" creationId="{E03D8785-9B88-01CD-85FD-02896A236A0E}"/>
          </ac:spMkLst>
        </pc:spChg>
        <pc:graphicFrameChg chg="add del mod">
          <ac:chgData name="Oki SHINDO" userId="edd3f683-4f12-451f-845f-a27b6f5bca17" providerId="ADAL" clId="{288D01AC-F797-4FEB-841F-D527E889ACB3}" dt="2024-06-26T11:36:09.900" v="189" actId="478"/>
          <ac:graphicFrameMkLst>
            <pc:docMk/>
            <pc:sldMk cId="1805129195" sldId="397"/>
            <ac:graphicFrameMk id="5" creationId="{BA2D7751-592E-B584-52C6-380FF8F57E86}"/>
          </ac:graphicFrameMkLst>
        </pc:graphicFrameChg>
        <pc:graphicFrameChg chg="add mod">
          <ac:chgData name="Oki SHINDO" userId="edd3f683-4f12-451f-845f-a27b6f5bca17" providerId="ADAL" clId="{288D01AC-F797-4FEB-841F-D527E889ACB3}" dt="2024-06-26T11:37:25.123" v="195"/>
          <ac:graphicFrameMkLst>
            <pc:docMk/>
            <pc:sldMk cId="1805129195" sldId="397"/>
            <ac:graphicFrameMk id="7" creationId="{AE25D59C-D824-8E43-2F20-6A2B728B94EE}"/>
          </ac:graphicFrameMkLst>
        </pc:graphicFrameChg>
        <pc:picChg chg="add del mod">
          <ac:chgData name="Oki SHINDO" userId="edd3f683-4f12-451f-845f-a27b6f5bca17" providerId="ADAL" clId="{288D01AC-F797-4FEB-841F-D527E889ACB3}" dt="2024-06-26T11:37:23.016" v="194" actId="478"/>
          <ac:picMkLst>
            <pc:docMk/>
            <pc:sldMk cId="1805129195" sldId="397"/>
            <ac:picMk id="6" creationId="{82842B41-22AA-57E0-20EC-F034A2CD0C49}"/>
          </ac:picMkLst>
        </pc:picChg>
        <pc:picChg chg="add del mod">
          <ac:chgData name="Oki SHINDO" userId="edd3f683-4f12-451f-845f-a27b6f5bca17" providerId="ADAL" clId="{288D01AC-F797-4FEB-841F-D527E889ACB3}" dt="2024-06-26T11:39:46.365" v="298" actId="478"/>
          <ac:picMkLst>
            <pc:docMk/>
            <pc:sldMk cId="1805129195" sldId="397"/>
            <ac:picMk id="8" creationId="{BA37D6D9-3209-8510-A192-0EE6B6B8FC19}"/>
          </ac:picMkLst>
        </pc:picChg>
        <pc:picChg chg="add del mod">
          <ac:chgData name="Oki SHINDO" userId="edd3f683-4f12-451f-845f-a27b6f5bca17" providerId="ADAL" clId="{288D01AC-F797-4FEB-841F-D527E889ACB3}" dt="2024-06-26T11:41:56.433" v="302" actId="478"/>
          <ac:picMkLst>
            <pc:docMk/>
            <pc:sldMk cId="1805129195" sldId="397"/>
            <ac:picMk id="11" creationId="{B4120C3C-01F0-01ED-B3D6-3FB9AE32E859}"/>
          </ac:picMkLst>
        </pc:picChg>
        <pc:picChg chg="add mod">
          <ac:chgData name="Oki SHINDO" userId="edd3f683-4f12-451f-845f-a27b6f5bca17" providerId="ADAL" clId="{288D01AC-F797-4FEB-841F-D527E889ACB3}" dt="2024-06-26T11:42:02.248" v="304" actId="1076"/>
          <ac:picMkLst>
            <pc:docMk/>
            <pc:sldMk cId="1805129195" sldId="397"/>
            <ac:picMk id="12" creationId="{ED2357E2-6CD1-DC8D-0827-BDF80FFCE8DA}"/>
          </ac:picMkLst>
        </pc:picChg>
      </pc:sldChg>
      <pc:sldChg chg="modSp add del mod">
        <pc:chgData name="Oki SHINDO" userId="edd3f683-4f12-451f-845f-a27b6f5bca17" providerId="ADAL" clId="{288D01AC-F797-4FEB-841F-D527E889ACB3}" dt="2024-06-24T17:22:34.037" v="181" actId="47"/>
        <pc:sldMkLst>
          <pc:docMk/>
          <pc:sldMk cId="2448521193" sldId="397"/>
        </pc:sldMkLst>
        <pc:spChg chg="mod">
          <ac:chgData name="Oki SHINDO" userId="edd3f683-4f12-451f-845f-a27b6f5bca17" providerId="ADAL" clId="{288D01AC-F797-4FEB-841F-D527E889ACB3}" dt="2024-06-24T17:16:14.444" v="124" actId="20577"/>
          <ac:spMkLst>
            <pc:docMk/>
            <pc:sldMk cId="2448521193" sldId="397"/>
            <ac:spMk id="2" creationId="{AFF2D117-D13E-AB3F-21A9-AD83B7574B5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3076363" cy="511731"/>
          </a:xfrm>
          <a:prstGeom prst="rect">
            <a:avLst/>
          </a:prstGeom>
        </p:spPr>
        <p:txBody>
          <a:bodyPr vert="horz" lIns="94695" tIns="47348" rIns="94695" bIns="4734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1295" y="1"/>
            <a:ext cx="3076363" cy="511731"/>
          </a:xfrm>
          <a:prstGeom prst="rect">
            <a:avLst/>
          </a:prstGeom>
        </p:spPr>
        <p:txBody>
          <a:bodyPr vert="horz" lIns="94695" tIns="47348" rIns="94695" bIns="47348" rtlCol="0"/>
          <a:lstStyle>
            <a:lvl1pPr algn="r">
              <a:defRPr sz="1200"/>
            </a:lvl1pPr>
          </a:lstStyle>
          <a:p>
            <a:fld id="{9BE47412-10BD-4B27-A124-6BD2D72D0759}" type="datetimeFigureOut">
              <a:rPr kumimoji="1" lang="ja-JP" altLang="en-US" smtClean="0"/>
              <a:t>2024/6/26</a:t>
            </a:fld>
            <a:endParaRPr kumimoji="1" lang="ja-JP" altLang="en-US"/>
          </a:p>
        </p:txBody>
      </p:sp>
      <p:sp>
        <p:nvSpPr>
          <p:cNvPr id="4" name="フッター プレースホルダー 3"/>
          <p:cNvSpPr>
            <a:spLocks noGrp="1"/>
          </p:cNvSpPr>
          <p:nvPr>
            <p:ph type="ftr" sz="quarter" idx="2"/>
          </p:nvPr>
        </p:nvSpPr>
        <p:spPr>
          <a:xfrm>
            <a:off x="1" y="9721107"/>
            <a:ext cx="3076363" cy="511731"/>
          </a:xfrm>
          <a:prstGeom prst="rect">
            <a:avLst/>
          </a:prstGeom>
        </p:spPr>
        <p:txBody>
          <a:bodyPr vert="horz" lIns="94695" tIns="47348" rIns="94695" bIns="4734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1295" y="9721107"/>
            <a:ext cx="3076363" cy="511731"/>
          </a:xfrm>
          <a:prstGeom prst="rect">
            <a:avLst/>
          </a:prstGeom>
        </p:spPr>
        <p:txBody>
          <a:bodyPr vert="horz" lIns="94695" tIns="47348" rIns="94695" bIns="47348" rtlCol="0" anchor="b"/>
          <a:lstStyle>
            <a:lvl1pPr algn="r">
              <a:defRPr sz="1200"/>
            </a:lvl1pPr>
          </a:lstStyle>
          <a:p>
            <a:fld id="{8C166CC7-5D52-4684-8B8B-5D43566EAF1E}" type="slidenum">
              <a:rPr kumimoji="1" lang="ja-JP" altLang="en-US" smtClean="0"/>
              <a:t>‹#›</a:t>
            </a:fld>
            <a:endParaRPr kumimoji="1" lang="ja-JP" altLang="en-US"/>
          </a:p>
        </p:txBody>
      </p:sp>
    </p:spTree>
    <p:extLst>
      <p:ext uri="{BB962C8B-B14F-4D97-AF65-F5344CB8AC3E}">
        <p14:creationId xmlns:p14="http://schemas.microsoft.com/office/powerpoint/2010/main" val="4167664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6363" cy="513508"/>
          </a:xfrm>
          <a:prstGeom prst="rect">
            <a:avLst/>
          </a:prstGeom>
        </p:spPr>
        <p:txBody>
          <a:bodyPr vert="horz" lIns="94695" tIns="47348" rIns="94695" bIns="47348"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295" y="0"/>
            <a:ext cx="3076363" cy="513508"/>
          </a:xfrm>
          <a:prstGeom prst="rect">
            <a:avLst/>
          </a:prstGeom>
        </p:spPr>
        <p:txBody>
          <a:bodyPr vert="horz" lIns="94695" tIns="47348" rIns="94695" bIns="47348" rtlCol="0"/>
          <a:lstStyle>
            <a:lvl1pPr algn="r">
              <a:defRPr sz="1200"/>
            </a:lvl1pPr>
          </a:lstStyle>
          <a:p>
            <a:fld id="{4D9F729B-E840-4D0E-9FB0-F084EECD4566}" type="datetimeFigureOut">
              <a:rPr kumimoji="1" lang="ja-JP" altLang="en-US" smtClean="0"/>
              <a:t>2024/6/26</a:t>
            </a:fld>
            <a:endParaRPr kumimoji="1" lang="ja-JP" altLang="en-US"/>
          </a:p>
        </p:txBody>
      </p:sp>
      <p:sp>
        <p:nvSpPr>
          <p:cNvPr id="4" name="スライド イメージ プレースホルダー 3"/>
          <p:cNvSpPr>
            <a:spLocks noGrp="1" noRot="1" noChangeAspect="1"/>
          </p:cNvSpPr>
          <p:nvPr>
            <p:ph type="sldImg" idx="2"/>
          </p:nvPr>
        </p:nvSpPr>
        <p:spPr>
          <a:xfrm>
            <a:off x="1247775" y="1279525"/>
            <a:ext cx="4603750" cy="3452813"/>
          </a:xfrm>
          <a:prstGeom prst="rect">
            <a:avLst/>
          </a:prstGeom>
          <a:noFill/>
          <a:ln w="12700">
            <a:solidFill>
              <a:prstClr val="black"/>
            </a:solidFill>
          </a:ln>
        </p:spPr>
        <p:txBody>
          <a:bodyPr vert="horz" lIns="94695" tIns="47348" rIns="94695" bIns="47348" rtlCol="0" anchor="ctr"/>
          <a:lstStyle/>
          <a:p>
            <a:endParaRPr lang="ja-JP" altLang="en-US"/>
          </a:p>
        </p:txBody>
      </p:sp>
      <p:sp>
        <p:nvSpPr>
          <p:cNvPr id="5" name="ノート プレースホルダー 4"/>
          <p:cNvSpPr>
            <a:spLocks noGrp="1"/>
          </p:cNvSpPr>
          <p:nvPr>
            <p:ph type="body" sz="quarter" idx="3"/>
          </p:nvPr>
        </p:nvSpPr>
        <p:spPr>
          <a:xfrm>
            <a:off x="709930" y="4925410"/>
            <a:ext cx="5679440" cy="4029878"/>
          </a:xfrm>
          <a:prstGeom prst="rect">
            <a:avLst/>
          </a:prstGeom>
        </p:spPr>
        <p:txBody>
          <a:bodyPr vert="horz" lIns="94695" tIns="47348" rIns="94695" bIns="4734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10"/>
            <a:ext cx="3076363" cy="513507"/>
          </a:xfrm>
          <a:prstGeom prst="rect">
            <a:avLst/>
          </a:prstGeom>
        </p:spPr>
        <p:txBody>
          <a:bodyPr vert="horz" lIns="94695" tIns="47348" rIns="94695" bIns="4734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295" y="9721110"/>
            <a:ext cx="3076363" cy="513507"/>
          </a:xfrm>
          <a:prstGeom prst="rect">
            <a:avLst/>
          </a:prstGeom>
        </p:spPr>
        <p:txBody>
          <a:bodyPr vert="horz" lIns="94695" tIns="47348" rIns="94695" bIns="47348" rtlCol="0" anchor="b"/>
          <a:lstStyle>
            <a:lvl1pPr algn="r">
              <a:defRPr sz="1200"/>
            </a:lvl1pPr>
          </a:lstStyle>
          <a:p>
            <a:fld id="{91FF73BE-CF81-4278-927B-1AE711D9850D}" type="slidenum">
              <a:rPr kumimoji="1" lang="ja-JP" altLang="en-US" smtClean="0"/>
              <a:t>‹#›</a:t>
            </a:fld>
            <a:endParaRPr kumimoji="1" lang="ja-JP" altLang="en-US"/>
          </a:p>
        </p:txBody>
      </p:sp>
    </p:spTree>
    <p:extLst>
      <p:ext uri="{BB962C8B-B14F-4D97-AF65-F5344CB8AC3E}">
        <p14:creationId xmlns:p14="http://schemas.microsoft.com/office/powerpoint/2010/main" val="264854475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56817" eaLnBrk="0" hangingPunct="0">
              <a:defRPr kumimoji="1">
                <a:solidFill>
                  <a:schemeClr val="tx1"/>
                </a:solidFill>
                <a:latin typeface="Comic Sans MS" panose="030F0702030302020204" pitchFamily="66" charset="0"/>
                <a:ea typeface="ＭＳ Ｐゴシック" panose="020B0600070205080204" pitchFamily="50" charset="-128"/>
              </a:defRPr>
            </a:lvl1pPr>
            <a:lvl2pPr marL="769399" indent="-295923" defTabSz="956817" eaLnBrk="0" hangingPunct="0">
              <a:defRPr kumimoji="1">
                <a:solidFill>
                  <a:schemeClr val="tx1"/>
                </a:solidFill>
                <a:latin typeface="Comic Sans MS" panose="030F0702030302020204" pitchFamily="66" charset="0"/>
                <a:ea typeface="ＭＳ Ｐゴシック" panose="020B0600070205080204" pitchFamily="50" charset="-128"/>
              </a:defRPr>
            </a:lvl2pPr>
            <a:lvl3pPr marL="1183691" indent="-236738" defTabSz="956817" eaLnBrk="0" hangingPunct="0">
              <a:defRPr kumimoji="1">
                <a:solidFill>
                  <a:schemeClr val="tx1"/>
                </a:solidFill>
                <a:latin typeface="Comic Sans MS" panose="030F0702030302020204" pitchFamily="66" charset="0"/>
                <a:ea typeface="ＭＳ Ｐゴシック" panose="020B0600070205080204" pitchFamily="50" charset="-128"/>
              </a:defRPr>
            </a:lvl3pPr>
            <a:lvl4pPr marL="1657167" indent="-236738" defTabSz="956817" eaLnBrk="0" hangingPunct="0">
              <a:defRPr kumimoji="1">
                <a:solidFill>
                  <a:schemeClr val="tx1"/>
                </a:solidFill>
                <a:latin typeface="Comic Sans MS" panose="030F0702030302020204" pitchFamily="66" charset="0"/>
                <a:ea typeface="ＭＳ Ｐゴシック" panose="020B0600070205080204" pitchFamily="50" charset="-128"/>
              </a:defRPr>
            </a:lvl4pPr>
            <a:lvl5pPr marL="2130643" indent="-236738" defTabSz="956817" eaLnBrk="0" hangingPunct="0">
              <a:defRPr kumimoji="1">
                <a:solidFill>
                  <a:schemeClr val="tx1"/>
                </a:solidFill>
                <a:latin typeface="Comic Sans MS" panose="030F0702030302020204" pitchFamily="66" charset="0"/>
                <a:ea typeface="ＭＳ Ｐゴシック" panose="020B0600070205080204" pitchFamily="50" charset="-128"/>
              </a:defRPr>
            </a:lvl5pPr>
            <a:lvl6pPr marL="2604120" indent="-236738" algn="ctr" defTabSz="956817"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6pPr>
            <a:lvl7pPr marL="3077596" indent="-236738" algn="ctr" defTabSz="956817"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7pPr>
            <a:lvl8pPr marL="3551072" indent="-236738" algn="ctr" defTabSz="956817"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8pPr>
            <a:lvl9pPr marL="4024549" indent="-236738" algn="ctr" defTabSz="956817"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9pPr>
          </a:lstStyle>
          <a:p>
            <a:pPr eaLnBrk="1" hangingPunct="1"/>
            <a:fld id="{B19C757D-CC9B-4ABF-98AA-EB3BC30CACF7}" type="slidenum">
              <a:rPr lang="en-US" altLang="ja-JP">
                <a:latin typeface="Arial" panose="020B0604020202020204" pitchFamily="34" charset="0"/>
              </a:rPr>
              <a:pPr eaLnBrk="1" hangingPunct="1"/>
              <a:t>1</a:t>
            </a:fld>
            <a:endParaRPr lang="en-US" altLang="ja-JP">
              <a:latin typeface="Arial" panose="020B0604020202020204" pitchFamily="34" charset="0"/>
            </a:endParaRPr>
          </a:p>
        </p:txBody>
      </p:sp>
      <p:sp>
        <p:nvSpPr>
          <p:cNvPr id="38915" name="Rectangle 2"/>
          <p:cNvSpPr>
            <a:spLocks noGrp="1" noRot="1" noChangeAspect="1" noChangeArrowheads="1" noTextEdit="1"/>
          </p:cNvSpPr>
          <p:nvPr>
            <p:ph type="sldImg"/>
          </p:nvPr>
        </p:nvSpPr>
        <p:spPr>
          <a:xfrm>
            <a:off x="766763" y="833438"/>
            <a:ext cx="5568950" cy="4176712"/>
          </a:xfrm>
          <a:ln/>
        </p:spPr>
      </p:sp>
      <p:sp>
        <p:nvSpPr>
          <p:cNvPr id="38916" name="Rectangle 3"/>
          <p:cNvSpPr>
            <a:spLocks noGrp="1" noChangeArrowheads="1"/>
          </p:cNvSpPr>
          <p:nvPr>
            <p:ph type="body" idx="1"/>
          </p:nvPr>
        </p:nvSpPr>
        <p:spPr>
          <a:xfrm>
            <a:off x="706645" y="5289662"/>
            <a:ext cx="5686013" cy="5008918"/>
          </a:xfrm>
          <a:noFill/>
        </p:spPr>
        <p:txBody>
          <a:bodyPr/>
          <a:lstStyle/>
          <a:p>
            <a:pPr eaLnBrk="1" hangingPunct="1"/>
            <a:endParaRPr lang="ja-JP" altLang="ja-JP"/>
          </a:p>
        </p:txBody>
      </p:sp>
    </p:spTree>
    <p:extLst>
      <p:ext uri="{BB962C8B-B14F-4D97-AF65-F5344CB8AC3E}">
        <p14:creationId xmlns:p14="http://schemas.microsoft.com/office/powerpoint/2010/main" val="2580641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63F1991-11CE-4A78-BDD5-A907452FF1CF}" type="slidenum">
              <a:rPr kumimoji="1" lang="ja-JP" altLang="en-US" smtClean="0"/>
              <a:t>27</a:t>
            </a:fld>
            <a:endParaRPr kumimoji="1" lang="ja-JP" altLang="en-US"/>
          </a:p>
        </p:txBody>
      </p:sp>
    </p:spTree>
    <p:extLst>
      <p:ext uri="{BB962C8B-B14F-4D97-AF65-F5344CB8AC3E}">
        <p14:creationId xmlns:p14="http://schemas.microsoft.com/office/powerpoint/2010/main" val="1373163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63F1991-11CE-4A78-BDD5-A907452FF1CF}" type="slidenum">
              <a:rPr kumimoji="1" lang="ja-JP" altLang="en-US" smtClean="0"/>
              <a:t>28</a:t>
            </a:fld>
            <a:endParaRPr kumimoji="1" lang="ja-JP" altLang="en-US"/>
          </a:p>
        </p:txBody>
      </p:sp>
    </p:spTree>
    <p:extLst>
      <p:ext uri="{BB962C8B-B14F-4D97-AF65-F5344CB8AC3E}">
        <p14:creationId xmlns:p14="http://schemas.microsoft.com/office/powerpoint/2010/main" val="1407489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1FF73BE-CF81-4278-927B-1AE711D9850D}" type="slidenum">
              <a:rPr kumimoji="1" lang="ja-JP" altLang="en-US" smtClean="0"/>
              <a:t>2</a:t>
            </a:fld>
            <a:endParaRPr kumimoji="1" lang="ja-JP" altLang="en-US"/>
          </a:p>
        </p:txBody>
      </p:sp>
    </p:spTree>
    <p:extLst>
      <p:ext uri="{BB962C8B-B14F-4D97-AF65-F5344CB8AC3E}">
        <p14:creationId xmlns:p14="http://schemas.microsoft.com/office/powerpoint/2010/main" val="678343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eaLnBrk="1" hangingPunct="1">
              <a:lnSpc>
                <a:spcPct val="90000"/>
              </a:lnSpc>
              <a:spcBef>
                <a:spcPct val="20000"/>
              </a:spcBef>
              <a:buClr>
                <a:schemeClr val="tx1"/>
              </a:buClr>
            </a:pPr>
            <a:r>
              <a:rPr lang="en-US" altLang="ja-JP" sz="1200" b="1" dirty="0">
                <a:latin typeface="Times New Roman" panose="02020603050405020304" pitchFamily="18" charset="0"/>
                <a:cs typeface="Times New Roman" panose="02020603050405020304" pitchFamily="18" charset="0"/>
              </a:rPr>
              <a:t>Hydrological and hydraulic observation instruments</a:t>
            </a:r>
          </a:p>
          <a:p>
            <a:pPr marL="0" indent="0" eaLnBrk="1" hangingPunct="1">
              <a:lnSpc>
                <a:spcPct val="90000"/>
              </a:lnSpc>
              <a:spcBef>
                <a:spcPct val="20000"/>
              </a:spcBef>
              <a:buClr>
                <a:schemeClr val="tx1"/>
              </a:buClr>
            </a:pPr>
            <a:r>
              <a:rPr lang="en-US" altLang="ja-JP" sz="1200" b="1" dirty="0">
                <a:latin typeface="Times New Roman" panose="02020603050405020304" pitchFamily="18" charset="0"/>
                <a:cs typeface="Times New Roman" panose="02020603050405020304" pitchFamily="18" charset="0"/>
              </a:rPr>
              <a:t>Data monitoring system</a:t>
            </a:r>
            <a:endParaRPr kumimoji="1" lang="ja-JP" altLang="en-US" dirty="0"/>
          </a:p>
        </p:txBody>
      </p:sp>
      <p:sp>
        <p:nvSpPr>
          <p:cNvPr id="4" name="スライド番号プレースホルダー 3"/>
          <p:cNvSpPr>
            <a:spLocks noGrp="1"/>
          </p:cNvSpPr>
          <p:nvPr>
            <p:ph type="sldNum" sz="quarter" idx="5"/>
          </p:nvPr>
        </p:nvSpPr>
        <p:spPr/>
        <p:txBody>
          <a:bodyPr/>
          <a:lstStyle/>
          <a:p>
            <a:fld id="{91FF73BE-CF81-4278-927B-1AE711D9850D}" type="slidenum">
              <a:rPr kumimoji="1" lang="ja-JP" altLang="en-US" smtClean="0"/>
              <a:t>3</a:t>
            </a:fld>
            <a:endParaRPr kumimoji="1" lang="ja-JP" altLang="en-US"/>
          </a:p>
        </p:txBody>
      </p:sp>
    </p:spTree>
    <p:extLst>
      <p:ext uri="{BB962C8B-B14F-4D97-AF65-F5344CB8AC3E}">
        <p14:creationId xmlns:p14="http://schemas.microsoft.com/office/powerpoint/2010/main" val="2617820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58775" indent="0" eaLnBrk="1" hangingPunct="1">
              <a:lnSpc>
                <a:spcPct val="90000"/>
              </a:lnSpc>
              <a:spcBef>
                <a:spcPct val="20000"/>
              </a:spcBef>
              <a:buClr>
                <a:schemeClr val="tx1"/>
              </a:buClr>
            </a:pPr>
            <a:r>
              <a:rPr lang="en-US" altLang="ja-JP" sz="1200" b="1" dirty="0">
                <a:latin typeface="Times New Roman" panose="02020603050405020304" pitchFamily="18" charset="0"/>
                <a:cs typeface="Times New Roman" panose="02020603050405020304" pitchFamily="18" charset="0"/>
              </a:rPr>
              <a:t>Hydrological and hydraulic observation network</a:t>
            </a:r>
          </a:p>
          <a:p>
            <a:pPr marL="358775" indent="0" eaLnBrk="1" hangingPunct="1">
              <a:lnSpc>
                <a:spcPct val="90000"/>
              </a:lnSpc>
              <a:spcBef>
                <a:spcPct val="20000"/>
              </a:spcBef>
              <a:buClr>
                <a:schemeClr val="tx1"/>
              </a:buClr>
            </a:pPr>
            <a:r>
              <a:rPr lang="en-US" altLang="ja-JP" sz="1200" b="1" dirty="0">
                <a:latin typeface="Times New Roman" panose="02020603050405020304" pitchFamily="18" charset="0"/>
                <a:cs typeface="Times New Roman" panose="02020603050405020304" pitchFamily="18" charset="0"/>
              </a:rPr>
              <a:t>Data Monitoring System</a:t>
            </a:r>
            <a:endParaRPr kumimoji="1" lang="ja-JP" altLang="en-US" dirty="0"/>
          </a:p>
        </p:txBody>
      </p:sp>
      <p:sp>
        <p:nvSpPr>
          <p:cNvPr id="4" name="スライド番号プレースホルダー 3"/>
          <p:cNvSpPr>
            <a:spLocks noGrp="1"/>
          </p:cNvSpPr>
          <p:nvPr>
            <p:ph type="sldNum" sz="quarter" idx="5"/>
          </p:nvPr>
        </p:nvSpPr>
        <p:spPr/>
        <p:txBody>
          <a:bodyPr/>
          <a:lstStyle/>
          <a:p>
            <a:fld id="{91FF73BE-CF81-4278-927B-1AE711D9850D}" type="slidenum">
              <a:rPr kumimoji="1" lang="ja-JP" altLang="en-US" smtClean="0"/>
              <a:t>4</a:t>
            </a:fld>
            <a:endParaRPr kumimoji="1" lang="ja-JP" altLang="en-US"/>
          </a:p>
        </p:txBody>
      </p:sp>
    </p:spTree>
    <p:extLst>
      <p:ext uri="{BB962C8B-B14F-4D97-AF65-F5344CB8AC3E}">
        <p14:creationId xmlns:p14="http://schemas.microsoft.com/office/powerpoint/2010/main" val="1775188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1FF73BE-CF81-4278-927B-1AE711D9850D}" type="slidenum">
              <a:rPr kumimoji="1" lang="ja-JP" altLang="en-US" smtClean="0"/>
              <a:t>6</a:t>
            </a:fld>
            <a:endParaRPr kumimoji="1" lang="ja-JP" altLang="en-US"/>
          </a:p>
        </p:txBody>
      </p:sp>
    </p:spTree>
    <p:extLst>
      <p:ext uri="{BB962C8B-B14F-4D97-AF65-F5344CB8AC3E}">
        <p14:creationId xmlns:p14="http://schemas.microsoft.com/office/powerpoint/2010/main" val="3898031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1FF73BE-CF81-4278-927B-1AE711D9850D}" type="slidenum">
              <a:rPr kumimoji="1" lang="ja-JP" altLang="en-US" smtClean="0"/>
              <a:t>14</a:t>
            </a:fld>
            <a:endParaRPr kumimoji="1" lang="ja-JP" altLang="en-US"/>
          </a:p>
        </p:txBody>
      </p:sp>
    </p:spTree>
    <p:extLst>
      <p:ext uri="{BB962C8B-B14F-4D97-AF65-F5344CB8AC3E}">
        <p14:creationId xmlns:p14="http://schemas.microsoft.com/office/powerpoint/2010/main" val="1937696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1FF73BE-CF81-4278-927B-1AE711D9850D}" type="slidenum">
              <a:rPr kumimoji="1" lang="ja-JP" altLang="en-US" smtClean="0"/>
              <a:t>19</a:t>
            </a:fld>
            <a:endParaRPr kumimoji="1" lang="ja-JP" altLang="en-US"/>
          </a:p>
        </p:txBody>
      </p:sp>
    </p:spTree>
    <p:extLst>
      <p:ext uri="{BB962C8B-B14F-4D97-AF65-F5344CB8AC3E}">
        <p14:creationId xmlns:p14="http://schemas.microsoft.com/office/powerpoint/2010/main" val="4099063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1FF73BE-CF81-4278-927B-1AE711D9850D}" type="slidenum">
              <a:rPr kumimoji="1" lang="ja-JP" altLang="en-US" smtClean="0"/>
              <a:t>20</a:t>
            </a:fld>
            <a:endParaRPr kumimoji="1" lang="ja-JP" altLang="en-US"/>
          </a:p>
        </p:txBody>
      </p:sp>
    </p:spTree>
    <p:extLst>
      <p:ext uri="{BB962C8B-B14F-4D97-AF65-F5344CB8AC3E}">
        <p14:creationId xmlns:p14="http://schemas.microsoft.com/office/powerpoint/2010/main" val="2680429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 other sections, the design is progressing well.</a:t>
            </a:r>
            <a:r>
              <a:rPr kumimoji="1" lang="ja-JP" altLang="en-US" dirty="0"/>
              <a:t>　</a:t>
            </a:r>
            <a:r>
              <a:rPr kumimoji="1" lang="en-US" altLang="ja-JP" dirty="0"/>
              <a:t>Revetment and Foot Protection Concrete block have been Designed.</a:t>
            </a:r>
            <a:endParaRPr kumimoji="1" lang="ja-JP" altLang="en-US" dirty="0"/>
          </a:p>
        </p:txBody>
      </p:sp>
      <p:sp>
        <p:nvSpPr>
          <p:cNvPr id="4" name="スライド番号プレースホルダー 3"/>
          <p:cNvSpPr>
            <a:spLocks noGrp="1"/>
          </p:cNvSpPr>
          <p:nvPr>
            <p:ph type="sldNum" sz="quarter" idx="5"/>
          </p:nvPr>
        </p:nvSpPr>
        <p:spPr/>
        <p:txBody>
          <a:bodyPr/>
          <a:lstStyle/>
          <a:p>
            <a:fld id="{863F1991-11CE-4A78-BDD5-A907452FF1CF}" type="slidenum">
              <a:rPr kumimoji="1" lang="ja-JP" altLang="en-US" smtClean="0"/>
              <a:t>22</a:t>
            </a:fld>
            <a:endParaRPr kumimoji="1" lang="ja-JP" altLang="en-US"/>
          </a:p>
        </p:txBody>
      </p:sp>
    </p:spTree>
    <p:extLst>
      <p:ext uri="{BB962C8B-B14F-4D97-AF65-F5344CB8AC3E}">
        <p14:creationId xmlns:p14="http://schemas.microsoft.com/office/powerpoint/2010/main" val="497231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EEFDD272-4DD8-4C29-8774-545D0F1BAE1B}" type="datetime1">
              <a:rPr kumimoji="1" lang="ja-JP" altLang="en-US" smtClean="0"/>
              <a:t>2024/6/26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9C490EF-B217-472F-A3D4-A06C8A9861C0}" type="slidenum">
              <a:rPr kumimoji="1" lang="ja-JP" altLang="en-US" smtClean="0"/>
              <a:t>‹#›</a:t>
            </a:fld>
            <a:endParaRPr kumimoji="1" lang="ja-JP" altLang="en-US"/>
          </a:p>
        </p:txBody>
      </p:sp>
    </p:spTree>
    <p:extLst>
      <p:ext uri="{BB962C8B-B14F-4D97-AF65-F5344CB8AC3E}">
        <p14:creationId xmlns:p14="http://schemas.microsoft.com/office/powerpoint/2010/main" val="4035027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1AB39D0-3C63-4014-A5D4-E96CAED4286B}" type="datetime1">
              <a:rPr kumimoji="1" lang="ja-JP" altLang="en-US" smtClean="0"/>
              <a:t>2024/6/26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9C490EF-B217-472F-A3D4-A06C8A9861C0}" type="slidenum">
              <a:rPr kumimoji="1" lang="ja-JP" altLang="en-US" smtClean="0"/>
              <a:t>‹#›</a:t>
            </a:fld>
            <a:endParaRPr kumimoji="1" lang="ja-JP" altLang="en-US"/>
          </a:p>
        </p:txBody>
      </p:sp>
    </p:spTree>
    <p:extLst>
      <p:ext uri="{BB962C8B-B14F-4D97-AF65-F5344CB8AC3E}">
        <p14:creationId xmlns:p14="http://schemas.microsoft.com/office/powerpoint/2010/main" val="4104856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9016E8B-79C6-4044-905D-58F96D44AFE2}" type="datetime1">
              <a:rPr kumimoji="1" lang="ja-JP" altLang="en-US" smtClean="0"/>
              <a:t>2024/6/26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9C490EF-B217-472F-A3D4-A06C8A9861C0}" type="slidenum">
              <a:rPr kumimoji="1" lang="ja-JP" altLang="en-US" smtClean="0"/>
              <a:t>‹#›</a:t>
            </a:fld>
            <a:endParaRPr kumimoji="1" lang="ja-JP" altLang="en-US"/>
          </a:p>
        </p:txBody>
      </p:sp>
    </p:spTree>
    <p:extLst>
      <p:ext uri="{BB962C8B-B14F-4D97-AF65-F5344CB8AC3E}">
        <p14:creationId xmlns:p14="http://schemas.microsoft.com/office/powerpoint/2010/main" val="2091966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1686524-EA80-44EC-B4B3-A0477F549A4C}" type="datetime1">
              <a:rPr kumimoji="1" lang="ja-JP" altLang="en-US" smtClean="0"/>
              <a:t>2024/6/26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9C490EF-B217-472F-A3D4-A06C8A9861C0}" type="slidenum">
              <a:rPr kumimoji="1" lang="ja-JP" altLang="en-US" smtClean="0"/>
              <a:t>‹#›</a:t>
            </a:fld>
            <a:endParaRPr kumimoji="1" lang="ja-JP" altLang="en-US"/>
          </a:p>
        </p:txBody>
      </p:sp>
    </p:spTree>
    <p:extLst>
      <p:ext uri="{BB962C8B-B14F-4D97-AF65-F5344CB8AC3E}">
        <p14:creationId xmlns:p14="http://schemas.microsoft.com/office/powerpoint/2010/main" val="1065209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AEFB535-E1BE-44B0-A35C-B767ABF9D67D}" type="datetime1">
              <a:rPr kumimoji="1" lang="ja-JP" altLang="en-US" smtClean="0"/>
              <a:t>2024/6/26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9C490EF-B217-472F-A3D4-A06C8A9861C0}" type="slidenum">
              <a:rPr kumimoji="1" lang="ja-JP" altLang="en-US" smtClean="0"/>
              <a:t>‹#›</a:t>
            </a:fld>
            <a:endParaRPr kumimoji="1" lang="ja-JP" altLang="en-US"/>
          </a:p>
        </p:txBody>
      </p:sp>
    </p:spTree>
    <p:extLst>
      <p:ext uri="{BB962C8B-B14F-4D97-AF65-F5344CB8AC3E}">
        <p14:creationId xmlns:p14="http://schemas.microsoft.com/office/powerpoint/2010/main" val="2436354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836C9B72-7878-4E82-92D5-C6E3356A2819}" type="datetime1">
              <a:rPr kumimoji="1" lang="ja-JP" altLang="en-US" smtClean="0"/>
              <a:t>2024/6/26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9C490EF-B217-472F-A3D4-A06C8A9861C0}" type="slidenum">
              <a:rPr kumimoji="1" lang="ja-JP" altLang="en-US" smtClean="0"/>
              <a:t>‹#›</a:t>
            </a:fld>
            <a:endParaRPr kumimoji="1" lang="ja-JP" altLang="en-US"/>
          </a:p>
        </p:txBody>
      </p:sp>
    </p:spTree>
    <p:extLst>
      <p:ext uri="{BB962C8B-B14F-4D97-AF65-F5344CB8AC3E}">
        <p14:creationId xmlns:p14="http://schemas.microsoft.com/office/powerpoint/2010/main" val="1823496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FF471539-D60C-4C65-AB50-FDAAB6AA257A}" type="datetime1">
              <a:rPr kumimoji="1" lang="ja-JP" altLang="en-US" smtClean="0"/>
              <a:t>2024/6/26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9C490EF-B217-472F-A3D4-A06C8A9861C0}" type="slidenum">
              <a:rPr kumimoji="1" lang="ja-JP" altLang="en-US" smtClean="0"/>
              <a:t>‹#›</a:t>
            </a:fld>
            <a:endParaRPr kumimoji="1" lang="ja-JP" altLang="en-US"/>
          </a:p>
        </p:txBody>
      </p:sp>
    </p:spTree>
    <p:extLst>
      <p:ext uri="{BB962C8B-B14F-4D97-AF65-F5344CB8AC3E}">
        <p14:creationId xmlns:p14="http://schemas.microsoft.com/office/powerpoint/2010/main" val="2254540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5B0BAF15-D5FD-4A6C-80BF-4132C66B8381}" type="datetime1">
              <a:rPr kumimoji="1" lang="ja-JP" altLang="en-US" smtClean="0"/>
              <a:t>2024/6/26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9C490EF-B217-472F-A3D4-A06C8A9861C0}" type="slidenum">
              <a:rPr kumimoji="1" lang="ja-JP" altLang="en-US" smtClean="0"/>
              <a:t>‹#›</a:t>
            </a:fld>
            <a:endParaRPr kumimoji="1" lang="ja-JP" altLang="en-US"/>
          </a:p>
        </p:txBody>
      </p:sp>
    </p:spTree>
    <p:extLst>
      <p:ext uri="{BB962C8B-B14F-4D97-AF65-F5344CB8AC3E}">
        <p14:creationId xmlns:p14="http://schemas.microsoft.com/office/powerpoint/2010/main" val="138579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73CD97-D561-4C6C-BD11-78D439F11E20}" type="datetime1">
              <a:rPr kumimoji="1" lang="ja-JP" altLang="en-US" smtClean="0"/>
              <a:t>2024/6/26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9C490EF-B217-472F-A3D4-A06C8A9861C0}" type="slidenum">
              <a:rPr kumimoji="1" lang="ja-JP" altLang="en-US" smtClean="0"/>
              <a:t>‹#›</a:t>
            </a:fld>
            <a:endParaRPr kumimoji="1" lang="ja-JP" altLang="en-US"/>
          </a:p>
        </p:txBody>
      </p:sp>
    </p:spTree>
    <p:extLst>
      <p:ext uri="{BB962C8B-B14F-4D97-AF65-F5344CB8AC3E}">
        <p14:creationId xmlns:p14="http://schemas.microsoft.com/office/powerpoint/2010/main" val="4227167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2C13277-F9AA-453A-B670-3E6F85CEA562}" type="datetime1">
              <a:rPr kumimoji="1" lang="ja-JP" altLang="en-US" smtClean="0"/>
              <a:t>2024/6/26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9C490EF-B217-472F-A3D4-A06C8A9861C0}" type="slidenum">
              <a:rPr kumimoji="1" lang="ja-JP" altLang="en-US" smtClean="0"/>
              <a:t>‹#›</a:t>
            </a:fld>
            <a:endParaRPr kumimoji="1" lang="ja-JP" altLang="en-US"/>
          </a:p>
        </p:txBody>
      </p:sp>
    </p:spTree>
    <p:extLst>
      <p:ext uri="{BB962C8B-B14F-4D97-AF65-F5344CB8AC3E}">
        <p14:creationId xmlns:p14="http://schemas.microsoft.com/office/powerpoint/2010/main" val="2194974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A501726-9B96-433B-825B-E094253A2DDB}" type="datetime1">
              <a:rPr kumimoji="1" lang="ja-JP" altLang="en-US" smtClean="0"/>
              <a:t>2024/6/26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9C490EF-B217-472F-A3D4-A06C8A9861C0}" type="slidenum">
              <a:rPr kumimoji="1" lang="ja-JP" altLang="en-US" smtClean="0"/>
              <a:t>‹#›</a:t>
            </a:fld>
            <a:endParaRPr kumimoji="1" lang="ja-JP" altLang="en-US"/>
          </a:p>
        </p:txBody>
      </p:sp>
    </p:spTree>
    <p:extLst>
      <p:ext uri="{BB962C8B-B14F-4D97-AF65-F5344CB8AC3E}">
        <p14:creationId xmlns:p14="http://schemas.microsoft.com/office/powerpoint/2010/main" val="2860474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D29D6-31FE-48E2-AD81-BBD8709C5305}" type="datetime1">
              <a:rPr kumimoji="1" lang="ja-JP" altLang="en-US" smtClean="0"/>
              <a:t>2024/6/26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C490EF-B217-472F-A3D4-A06C8A9861C0}" type="slidenum">
              <a:rPr kumimoji="1" lang="ja-JP" altLang="en-US" smtClean="0"/>
              <a:t>‹#›</a:t>
            </a:fld>
            <a:endParaRPr kumimoji="1" lang="ja-JP" altLang="en-US"/>
          </a:p>
        </p:txBody>
      </p:sp>
    </p:spTree>
    <p:extLst>
      <p:ext uri="{BB962C8B-B14F-4D97-AF65-F5344CB8AC3E}">
        <p14:creationId xmlns:p14="http://schemas.microsoft.com/office/powerpoint/2010/main" val="1559384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wmf"/><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5"/>
          <p:cNvSpPr>
            <a:spLocks noGrp="1"/>
          </p:cNvSpPr>
          <p:nvPr>
            <p:ph type="sldNum" sz="quarter" idx="12"/>
          </p:nvPr>
        </p:nvSpPr>
        <p:spPr/>
        <p:txBody>
          <a:bodyPr/>
          <a:lstStyle>
            <a:lvl1pPr eaLnBrk="0" hangingPunct="0">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9pPr>
          </a:lstStyle>
          <a:p>
            <a:pPr eaLnBrk="1" hangingPunct="1"/>
            <a:fld id="{BDBCBDFD-1254-4EA4-AB35-E69F70BF4F17}" type="slidenum">
              <a:rPr lang="en-US" altLang="ja-JP">
                <a:latin typeface="Arial" panose="020B0604020202020204" pitchFamily="34" charset="0"/>
              </a:rPr>
              <a:pPr eaLnBrk="1" hangingPunct="1"/>
              <a:t>1</a:t>
            </a:fld>
            <a:endParaRPr lang="en-US" altLang="ja-JP">
              <a:latin typeface="Arial" panose="020B0604020202020204" pitchFamily="34" charset="0"/>
            </a:endParaRPr>
          </a:p>
        </p:txBody>
      </p:sp>
      <p:pic>
        <p:nvPicPr>
          <p:cNvPr id="2051" name="Picture 2" descr="cpp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3"/>
          <p:cNvSpPr>
            <a:spLocks noGrp="1" noChangeArrowheads="1"/>
          </p:cNvSpPr>
          <p:nvPr>
            <p:ph type="ctrTitle"/>
          </p:nvPr>
        </p:nvSpPr>
        <p:spPr>
          <a:xfrm>
            <a:off x="342900" y="115888"/>
            <a:ext cx="8458200" cy="3313112"/>
          </a:xfrm>
        </p:spPr>
        <p:txBody>
          <a:bodyPr>
            <a:normAutofit/>
          </a:bodyPr>
          <a:lstStyle/>
          <a:p>
            <a:r>
              <a:rPr lang="en-US" altLang="ja-JP" sz="2800" dirty="0">
                <a:latin typeface="Times New Roman" panose="02020603050405020304" pitchFamily="18" charset="0"/>
                <a:cs typeface="Times New Roman" panose="02020603050405020304" pitchFamily="18" charset="0"/>
              </a:rPr>
              <a:t>Preparatory Survey for </a:t>
            </a:r>
            <a:br>
              <a:rPr lang="en-US" altLang="ja-JP" sz="2800" dirty="0">
                <a:latin typeface="Times New Roman" panose="02020603050405020304" pitchFamily="18" charset="0"/>
                <a:cs typeface="Times New Roman" panose="02020603050405020304" pitchFamily="18" charset="0"/>
              </a:rPr>
            </a:br>
            <a:r>
              <a:rPr lang="en-US" altLang="ja-JP" sz="2800" dirty="0">
                <a:latin typeface="Times New Roman" panose="02020603050405020304" pitchFamily="18" charset="0"/>
                <a:cs typeface="Times New Roman" panose="02020603050405020304" pitchFamily="18" charset="0"/>
              </a:rPr>
              <a:t>the Project for Flood Management Enhancement</a:t>
            </a:r>
            <a:br>
              <a:rPr lang="en-US" altLang="ja-JP" sz="2800" dirty="0">
                <a:latin typeface="Times New Roman" panose="02020603050405020304" pitchFamily="18" charset="0"/>
                <a:cs typeface="Times New Roman" panose="02020603050405020304" pitchFamily="18" charset="0"/>
              </a:rPr>
            </a:br>
            <a:r>
              <a:rPr lang="en-US" altLang="ja-JP" sz="2800" dirty="0">
                <a:latin typeface="Times New Roman" panose="02020603050405020304" pitchFamily="18" charset="0"/>
                <a:cs typeface="Times New Roman" panose="02020603050405020304" pitchFamily="18" charset="0"/>
              </a:rPr>
              <a:t> in the Islamic Republic of Pakistan</a:t>
            </a:r>
            <a:br>
              <a:rPr lang="en-US" altLang="ja-JP" sz="2800" dirty="0">
                <a:latin typeface="Times New Roman" panose="02020603050405020304" pitchFamily="18" charset="0"/>
                <a:cs typeface="Times New Roman" panose="02020603050405020304" pitchFamily="18" charset="0"/>
              </a:rPr>
            </a:br>
            <a:br>
              <a:rPr lang="en-US" altLang="ja-JP" sz="2400" b="1" dirty="0">
                <a:latin typeface="Times New Roman" panose="02020603050405020304" pitchFamily="18" charset="0"/>
                <a:cs typeface="Times New Roman" panose="02020603050405020304" pitchFamily="18" charset="0"/>
              </a:rPr>
            </a:br>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EXPLANATION OF</a:t>
            </a:r>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DRAFT FINAL REPORT</a:t>
            </a:r>
            <a:endParaRPr lang="en-US" altLang="ja-JP" sz="2000" b="1" dirty="0">
              <a:latin typeface="Times New Roman" panose="02020603050405020304" pitchFamily="18" charset="0"/>
              <a:cs typeface="Times New Roman" panose="02020603050405020304" pitchFamily="18" charset="0"/>
            </a:endParaRPr>
          </a:p>
        </p:txBody>
      </p:sp>
      <p:sp>
        <p:nvSpPr>
          <p:cNvPr id="2053" name="Rectangle 4"/>
          <p:cNvSpPr>
            <a:spLocks noGrp="1" noChangeArrowheads="1"/>
          </p:cNvSpPr>
          <p:nvPr>
            <p:ph type="subTitle" idx="1"/>
          </p:nvPr>
        </p:nvSpPr>
        <p:spPr>
          <a:xfrm>
            <a:off x="0" y="3933825"/>
            <a:ext cx="9144000" cy="2924175"/>
          </a:xfrm>
        </p:spPr>
        <p:txBody>
          <a:bodyPr>
            <a:normAutofit/>
          </a:bodyPr>
          <a:lstStyle/>
          <a:p>
            <a:pPr eaLnBrk="1" hangingPunct="1">
              <a:lnSpc>
                <a:spcPct val="80000"/>
              </a:lnSpc>
              <a:spcBef>
                <a:spcPts val="700"/>
              </a:spcBef>
            </a:pPr>
            <a:r>
              <a:rPr lang="en-US" altLang="ja-JP" dirty="0">
                <a:latin typeface="Times New Roman" panose="02020603050405020304" pitchFamily="18" charset="0"/>
                <a:cs typeface="Times New Roman" panose="02020603050405020304" pitchFamily="18" charset="0"/>
              </a:rPr>
              <a:t>June-July</a:t>
            </a:r>
            <a:r>
              <a:rPr lang="en-US" altLang="ja-JP" sz="2400" dirty="0">
                <a:latin typeface="Times New Roman" panose="02020603050405020304" pitchFamily="18" charset="0"/>
                <a:cs typeface="Times New Roman" panose="02020603050405020304" pitchFamily="18" charset="0"/>
              </a:rPr>
              <a:t>, 2024</a:t>
            </a:r>
          </a:p>
          <a:p>
            <a:pPr eaLnBrk="1" hangingPunct="1">
              <a:lnSpc>
                <a:spcPct val="80000"/>
              </a:lnSpc>
              <a:spcBef>
                <a:spcPts val="500"/>
              </a:spcBef>
            </a:pPr>
            <a:endParaRPr lang="en-US" altLang="ja-JP" sz="2000" dirty="0">
              <a:latin typeface="Times New Roman" panose="02020603050405020304" pitchFamily="18" charset="0"/>
              <a:cs typeface="Times New Roman" panose="02020603050405020304" pitchFamily="18" charset="0"/>
            </a:endParaRPr>
          </a:p>
          <a:p>
            <a:pPr eaLnBrk="1" hangingPunct="1">
              <a:lnSpc>
                <a:spcPct val="80000"/>
              </a:lnSpc>
              <a:spcBef>
                <a:spcPts val="500"/>
              </a:spcBef>
            </a:pPr>
            <a:endParaRPr lang="en-US" altLang="ja-JP" sz="2000" dirty="0">
              <a:latin typeface="Times New Roman" panose="02020603050405020304" pitchFamily="18" charset="0"/>
              <a:cs typeface="Times New Roman" panose="02020603050405020304" pitchFamily="18" charset="0"/>
            </a:endParaRPr>
          </a:p>
          <a:p>
            <a:pPr eaLnBrk="1" hangingPunct="1">
              <a:lnSpc>
                <a:spcPct val="80000"/>
              </a:lnSpc>
              <a:spcBef>
                <a:spcPts val="500"/>
              </a:spcBef>
            </a:pPr>
            <a:r>
              <a:rPr lang="en-US" altLang="ja-JP" sz="2000" dirty="0">
                <a:latin typeface="Times New Roman" panose="02020603050405020304" pitchFamily="18" charset="0"/>
                <a:cs typeface="Times New Roman" panose="02020603050405020304" pitchFamily="18" charset="0"/>
              </a:rPr>
              <a:t>JAPAN INTERNATIONAL COOPERATION AGENCY </a:t>
            </a:r>
          </a:p>
          <a:p>
            <a:pPr eaLnBrk="1" hangingPunct="1">
              <a:lnSpc>
                <a:spcPct val="80000"/>
              </a:lnSpc>
              <a:spcBef>
                <a:spcPts val="500"/>
              </a:spcBef>
            </a:pPr>
            <a:r>
              <a:rPr lang="en-US" altLang="ja-JP" sz="2000" dirty="0">
                <a:latin typeface="Times New Roman" panose="02020603050405020304" pitchFamily="18" charset="0"/>
                <a:cs typeface="Times New Roman" panose="02020603050405020304" pitchFamily="18" charset="0"/>
              </a:rPr>
              <a:t>(JICA)</a:t>
            </a:r>
          </a:p>
          <a:p>
            <a:pPr eaLnBrk="1" hangingPunct="1">
              <a:lnSpc>
                <a:spcPct val="80000"/>
              </a:lnSpc>
              <a:spcBef>
                <a:spcPts val="500"/>
              </a:spcBef>
            </a:pPr>
            <a:endParaRPr lang="en-US" altLang="ja-JP" sz="2000" dirty="0">
              <a:latin typeface="Times New Roman" panose="02020603050405020304" pitchFamily="18" charset="0"/>
              <a:cs typeface="Times New Roman" panose="02020603050405020304" pitchFamily="18" charset="0"/>
            </a:endParaRPr>
          </a:p>
          <a:p>
            <a:pPr>
              <a:lnSpc>
                <a:spcPct val="80000"/>
              </a:lnSpc>
              <a:spcBef>
                <a:spcPts val="500"/>
              </a:spcBef>
            </a:pPr>
            <a:r>
              <a:rPr lang="en-US" altLang="ja-JP" sz="2000" dirty="0">
                <a:latin typeface="Times New Roman" panose="02020603050405020304" pitchFamily="18" charset="0"/>
                <a:cs typeface="Times New Roman" panose="02020603050405020304" pitchFamily="18" charset="0"/>
              </a:rPr>
              <a:t>CTI Engineering International Co., Ltd.</a:t>
            </a:r>
          </a:p>
          <a:p>
            <a:pPr eaLnBrk="1" hangingPunct="1">
              <a:lnSpc>
                <a:spcPct val="80000"/>
              </a:lnSpc>
              <a:spcBef>
                <a:spcPts val="500"/>
              </a:spcBef>
            </a:pPr>
            <a:r>
              <a:rPr lang="en-GB" altLang="ja-JP" sz="2000" dirty="0">
                <a:latin typeface="Times New Roman" panose="02020603050405020304" pitchFamily="18" charset="0"/>
                <a:cs typeface="Times New Roman" panose="02020603050405020304" pitchFamily="18" charset="0"/>
              </a:rPr>
              <a:t>International Meteorological Consultant Inc.</a:t>
            </a:r>
            <a:endParaRPr lang="en-US" altLang="ja-JP" sz="2000" dirty="0">
              <a:latin typeface="Times New Roman" panose="02020603050405020304" pitchFamily="18" charset="0"/>
              <a:cs typeface="Times New Roman" panose="02020603050405020304" pitchFamily="18" charset="0"/>
            </a:endParaRPr>
          </a:p>
        </p:txBody>
      </p:sp>
      <p:pic>
        <p:nvPicPr>
          <p:cNvPr id="2" name="Picture 3">
            <a:extLst>
              <a:ext uri="{FF2B5EF4-FFF2-40B4-BE49-F238E27FC236}">
                <a16:creationId xmlns:a16="http://schemas.microsoft.com/office/drawing/2014/main" id="{2132B176-5F6A-09BD-C2A3-CBC3143B3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43918" y="4459565"/>
            <a:ext cx="1270000" cy="9985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535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9C74E482-13EE-F03B-0023-61DB9D609FED}"/>
              </a:ext>
            </a:extLst>
          </p:cNvPr>
          <p:cNvGraphicFramePr>
            <a:graphicFrameLocks noGrp="1"/>
          </p:cNvGraphicFramePr>
          <p:nvPr>
            <p:extLst>
              <p:ext uri="{D42A27DB-BD31-4B8C-83A1-F6EECF244321}">
                <p14:modId xmlns:p14="http://schemas.microsoft.com/office/powerpoint/2010/main" val="1343507715"/>
              </p:ext>
            </p:extLst>
          </p:nvPr>
        </p:nvGraphicFramePr>
        <p:xfrm>
          <a:off x="436098" y="647114"/>
          <a:ext cx="8271803" cy="6037739"/>
        </p:xfrm>
        <a:graphic>
          <a:graphicData uri="http://schemas.openxmlformats.org/drawingml/2006/table">
            <a:tbl>
              <a:tblPr>
                <a:tableStyleId>{5C22544A-7EE6-4342-B048-85BDC9FD1C3A}</a:tableStyleId>
              </a:tblPr>
              <a:tblGrid>
                <a:gridCol w="1644665">
                  <a:extLst>
                    <a:ext uri="{9D8B030D-6E8A-4147-A177-3AD203B41FA5}">
                      <a16:colId xmlns:a16="http://schemas.microsoft.com/office/drawing/2014/main" val="3500990038"/>
                    </a:ext>
                  </a:extLst>
                </a:gridCol>
                <a:gridCol w="1654541">
                  <a:extLst>
                    <a:ext uri="{9D8B030D-6E8A-4147-A177-3AD203B41FA5}">
                      <a16:colId xmlns:a16="http://schemas.microsoft.com/office/drawing/2014/main" val="183421746"/>
                    </a:ext>
                  </a:extLst>
                </a:gridCol>
                <a:gridCol w="4972597">
                  <a:extLst>
                    <a:ext uri="{9D8B030D-6E8A-4147-A177-3AD203B41FA5}">
                      <a16:colId xmlns:a16="http://schemas.microsoft.com/office/drawing/2014/main" val="513932853"/>
                    </a:ext>
                  </a:extLst>
                </a:gridCol>
              </a:tblGrid>
              <a:tr h="361655">
                <a:tc>
                  <a:txBody>
                    <a:bodyPr/>
                    <a:lstStyle/>
                    <a:p>
                      <a:pPr algn="ctr">
                        <a:spcAft>
                          <a:spcPts val="0"/>
                        </a:spcAft>
                      </a:pPr>
                      <a:r>
                        <a:rPr lang="en-AU" sz="1200" kern="100">
                          <a:effectLst/>
                        </a:rPr>
                        <a:t>Observation Element</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tc gridSpan="2">
                  <a:txBody>
                    <a:bodyPr/>
                    <a:lstStyle/>
                    <a:p>
                      <a:pPr algn="ctr"/>
                      <a:r>
                        <a:rPr lang="en-AU" sz="1200" kern="100">
                          <a:effectLst/>
                        </a:rPr>
                        <a:t>Output</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tc hMerge="1">
                  <a:txBody>
                    <a:bodyPr/>
                    <a:lstStyle/>
                    <a:p>
                      <a:endParaRPr lang="en-GB"/>
                    </a:p>
                  </a:txBody>
                  <a:tcPr/>
                </a:tc>
                <a:extLst>
                  <a:ext uri="{0D108BD9-81ED-4DB2-BD59-A6C34878D82A}">
                    <a16:rowId xmlns:a16="http://schemas.microsoft.com/office/drawing/2014/main" val="46471856"/>
                  </a:ext>
                </a:extLst>
              </a:tr>
              <a:tr h="904138">
                <a:tc>
                  <a:txBody>
                    <a:bodyPr/>
                    <a:lstStyle/>
                    <a:p>
                      <a:pPr algn="ctr">
                        <a:spcAft>
                          <a:spcPts val="0"/>
                        </a:spcAft>
                      </a:pPr>
                      <a:r>
                        <a:rPr lang="en-AU" sz="1200" kern="100">
                          <a:effectLst/>
                        </a:rPr>
                        <a:t>Wind Speed &amp; Direction</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tc>
                  <a:txBody>
                    <a:bodyPr/>
                    <a:lstStyle/>
                    <a:p>
                      <a:pPr algn="ctr">
                        <a:spcAft>
                          <a:spcPts val="0"/>
                        </a:spcAft>
                      </a:pPr>
                      <a:r>
                        <a:rPr lang="en-AU" sz="1200" kern="100" dirty="0">
                          <a:effectLst/>
                        </a:rPr>
                        <a:t>Wind Speed and Direction Sensor</a:t>
                      </a:r>
                      <a:endParaRPr lang="ja-JP" sz="1200" kern="100" dirty="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tc>
                  <a:txBody>
                    <a:bodyPr/>
                    <a:lstStyle/>
                    <a:p>
                      <a:pPr marL="342900" lvl="0" indent="-342900" algn="just">
                        <a:buSzPts val="800"/>
                        <a:buFont typeface="Symbol" panose="05050102010706020507" pitchFamily="18" charset="2"/>
                        <a:buBlip>
                          <a:blip r:embed="rId2"/>
                        </a:buBlip>
                      </a:pPr>
                      <a:r>
                        <a:rPr lang="en-AU" sz="1200" kern="100" dirty="0">
                          <a:effectLst/>
                        </a:rPr>
                        <a:t>Instantaneous value (1 minute average as per WMO)</a:t>
                      </a:r>
                      <a:endParaRPr lang="ja-JP" sz="1200" kern="100" dirty="0">
                        <a:effectLst/>
                      </a:endParaRPr>
                    </a:p>
                    <a:p>
                      <a:pPr marL="342900" lvl="0" indent="-342900" algn="just">
                        <a:buSzPts val="800"/>
                        <a:buFont typeface="Symbol" panose="05050102010706020507" pitchFamily="18" charset="2"/>
                        <a:buBlip>
                          <a:blip r:embed="rId2"/>
                        </a:buBlip>
                      </a:pPr>
                      <a:r>
                        <a:rPr lang="en-AU" sz="1200" kern="100" dirty="0">
                          <a:effectLst/>
                        </a:rPr>
                        <a:t>2-minute speed and direction average</a:t>
                      </a:r>
                      <a:endParaRPr lang="ja-JP" sz="1200" kern="100" dirty="0">
                        <a:effectLst/>
                      </a:endParaRPr>
                    </a:p>
                    <a:p>
                      <a:pPr marL="342900" lvl="0" indent="-342900" algn="just">
                        <a:buSzPts val="800"/>
                        <a:buFont typeface="Symbol" panose="05050102010706020507" pitchFamily="18" charset="2"/>
                        <a:buBlip>
                          <a:blip r:embed="rId2"/>
                        </a:buBlip>
                      </a:pPr>
                      <a:r>
                        <a:rPr lang="en-AU" sz="1200" kern="100" dirty="0">
                          <a:effectLst/>
                        </a:rPr>
                        <a:t>10-minute speed and direction average</a:t>
                      </a:r>
                      <a:endParaRPr lang="ja-JP" sz="1200" kern="100" dirty="0">
                        <a:effectLst/>
                      </a:endParaRPr>
                    </a:p>
                    <a:p>
                      <a:pPr marL="342900" lvl="0" indent="-342900" algn="just">
                        <a:buSzPts val="800"/>
                        <a:buFont typeface="Symbol" panose="05050102010706020507" pitchFamily="18" charset="2"/>
                        <a:buBlip>
                          <a:blip r:embed="rId2"/>
                        </a:buBlip>
                      </a:pPr>
                      <a:r>
                        <a:rPr lang="en-AU" sz="1200" kern="100" dirty="0">
                          <a:effectLst/>
                        </a:rPr>
                        <a:t>Minimum and maximum daily wind speed instantaneous values</a:t>
                      </a:r>
                      <a:endParaRPr lang="ja-JP" sz="1200" kern="100" dirty="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extLst>
                  <a:ext uri="{0D108BD9-81ED-4DB2-BD59-A6C34878D82A}">
                    <a16:rowId xmlns:a16="http://schemas.microsoft.com/office/drawing/2014/main" val="633362587"/>
                  </a:ext>
                </a:extLst>
              </a:tr>
              <a:tr h="723310">
                <a:tc>
                  <a:txBody>
                    <a:bodyPr/>
                    <a:lstStyle/>
                    <a:p>
                      <a:pPr algn="ctr"/>
                      <a:r>
                        <a:rPr lang="en-AU" sz="1200" kern="100">
                          <a:effectLst/>
                        </a:rPr>
                        <a:t>Temperature</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tc>
                  <a:txBody>
                    <a:bodyPr/>
                    <a:lstStyle/>
                    <a:p>
                      <a:pPr algn="ctr">
                        <a:spcAft>
                          <a:spcPts val="0"/>
                        </a:spcAft>
                      </a:pPr>
                      <a:r>
                        <a:rPr lang="en-AU" sz="1200" kern="100">
                          <a:effectLst/>
                        </a:rPr>
                        <a:t>Temperature Sensor</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tc>
                  <a:txBody>
                    <a:bodyPr/>
                    <a:lstStyle/>
                    <a:p>
                      <a:pPr marL="342900" lvl="0" indent="-342900" algn="just">
                        <a:buSzPts val="800"/>
                        <a:buFont typeface="Symbol" panose="05050102010706020507" pitchFamily="18" charset="2"/>
                        <a:buBlip>
                          <a:blip r:embed="rId2"/>
                        </a:buBlip>
                      </a:pPr>
                      <a:r>
                        <a:rPr lang="en-AU" sz="1200" kern="100">
                          <a:effectLst/>
                        </a:rPr>
                        <a:t>Instantaneous value (1 minute average as per WMO) </a:t>
                      </a:r>
                      <a:endParaRPr lang="ja-JP" sz="1200" kern="100">
                        <a:effectLst/>
                      </a:endParaRPr>
                    </a:p>
                    <a:p>
                      <a:pPr marL="342900" lvl="0" indent="-342900" algn="just">
                        <a:buSzPts val="800"/>
                        <a:buFont typeface="Symbol" panose="05050102010706020507" pitchFamily="18" charset="2"/>
                        <a:buBlip>
                          <a:blip r:embed="rId2"/>
                        </a:buBlip>
                      </a:pPr>
                      <a:r>
                        <a:rPr lang="en-AU" sz="1200" kern="100">
                          <a:effectLst/>
                        </a:rPr>
                        <a:t>Dew point (calculated from most recent "instantaneous" value for temperature and humidity)</a:t>
                      </a:r>
                      <a:endParaRPr lang="ja-JP" sz="1200" kern="100">
                        <a:effectLst/>
                      </a:endParaRPr>
                    </a:p>
                    <a:p>
                      <a:pPr marL="342900" lvl="0" indent="-342900" algn="just">
                        <a:buSzPts val="800"/>
                        <a:buFont typeface="Symbol" panose="05050102010706020507" pitchFamily="18" charset="2"/>
                        <a:buBlip>
                          <a:blip r:embed="rId2"/>
                        </a:buBlip>
                      </a:pPr>
                      <a:r>
                        <a:rPr lang="en-AU" sz="1200" kern="100">
                          <a:effectLst/>
                        </a:rPr>
                        <a:t>Minimum and maximum daily instantaneous values</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extLst>
                  <a:ext uri="{0D108BD9-81ED-4DB2-BD59-A6C34878D82A}">
                    <a16:rowId xmlns:a16="http://schemas.microsoft.com/office/drawing/2014/main" val="999542200"/>
                  </a:ext>
                </a:extLst>
              </a:tr>
              <a:tr h="309788">
                <a:tc>
                  <a:txBody>
                    <a:bodyPr/>
                    <a:lstStyle/>
                    <a:p>
                      <a:pPr algn="ctr"/>
                      <a:r>
                        <a:rPr lang="en-AU" sz="1200" kern="100">
                          <a:effectLst/>
                        </a:rPr>
                        <a:t>Humidity</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tc>
                  <a:txBody>
                    <a:bodyPr/>
                    <a:lstStyle/>
                    <a:p>
                      <a:pPr algn="ctr">
                        <a:spcAft>
                          <a:spcPts val="0"/>
                        </a:spcAft>
                        <a:tabLst>
                          <a:tab pos="151765" algn="l"/>
                          <a:tab pos="422275" algn="l"/>
                          <a:tab pos="685165" algn="l"/>
                        </a:tabLst>
                      </a:pPr>
                      <a:r>
                        <a:rPr lang="en-AU" sz="1200" kern="100">
                          <a:effectLst/>
                        </a:rPr>
                        <a:t>Humidity Sensor</a:t>
                      </a:r>
                      <a:endParaRPr lang="ja-JP" sz="1200" kern="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7032" marR="57032" marT="0" marB="0" anchor="ctr"/>
                </a:tc>
                <a:tc>
                  <a:txBody>
                    <a:bodyPr/>
                    <a:lstStyle/>
                    <a:p>
                      <a:pPr marL="342900" lvl="0" indent="-342900" algn="just">
                        <a:buSzPts val="800"/>
                        <a:buFont typeface="Symbol" panose="05050102010706020507" pitchFamily="18" charset="2"/>
                        <a:buBlip>
                          <a:blip r:embed="rId2"/>
                        </a:buBlip>
                      </a:pPr>
                      <a:r>
                        <a:rPr lang="en-AU" sz="1200" kern="100">
                          <a:effectLst/>
                        </a:rPr>
                        <a:t>Instantaneous humidity value (1 minute average as per WMO)</a:t>
                      </a:r>
                      <a:endParaRPr lang="ja-JP" sz="1200" kern="100">
                        <a:effectLst/>
                      </a:endParaRPr>
                    </a:p>
                    <a:p>
                      <a:pPr marL="342900" lvl="0" indent="-342900" algn="just">
                        <a:buSzPts val="800"/>
                        <a:buFont typeface="Symbol" panose="05050102010706020507" pitchFamily="18" charset="2"/>
                        <a:buBlip>
                          <a:blip r:embed="rId2"/>
                        </a:buBlip>
                      </a:pPr>
                      <a:r>
                        <a:rPr lang="en-AU" sz="1200" kern="100">
                          <a:effectLst/>
                        </a:rPr>
                        <a:t>Minimum and maximum daily instantaneous values</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extLst>
                  <a:ext uri="{0D108BD9-81ED-4DB2-BD59-A6C34878D82A}">
                    <a16:rowId xmlns:a16="http://schemas.microsoft.com/office/drawing/2014/main" val="1617796342"/>
                  </a:ext>
                </a:extLst>
              </a:tr>
              <a:tr h="408262">
                <a:tc>
                  <a:txBody>
                    <a:bodyPr/>
                    <a:lstStyle/>
                    <a:p>
                      <a:pPr algn="ctr"/>
                      <a:r>
                        <a:rPr lang="en-AU" sz="1200" kern="100">
                          <a:effectLst/>
                        </a:rPr>
                        <a:t>Pressure</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tc>
                  <a:txBody>
                    <a:bodyPr/>
                    <a:lstStyle/>
                    <a:p>
                      <a:pPr algn="ctr">
                        <a:spcAft>
                          <a:spcPts val="0"/>
                        </a:spcAft>
                      </a:pPr>
                      <a:r>
                        <a:rPr lang="en-AU" sz="1200" kern="100">
                          <a:effectLst/>
                        </a:rPr>
                        <a:t>Barometer</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tc>
                  <a:txBody>
                    <a:bodyPr/>
                    <a:lstStyle/>
                    <a:p>
                      <a:pPr marL="342900" lvl="0" indent="-342900" algn="just">
                        <a:buSzPts val="800"/>
                        <a:buFont typeface="Symbol" panose="05050102010706020507" pitchFamily="18" charset="2"/>
                        <a:buBlip>
                          <a:blip r:embed="rId2"/>
                        </a:buBlip>
                      </a:pPr>
                      <a:r>
                        <a:rPr lang="en-AU" sz="1200" kern="100">
                          <a:effectLst/>
                        </a:rPr>
                        <a:t>Instantaneous averaged value (1 minute average as per WMO)</a:t>
                      </a:r>
                      <a:endParaRPr lang="ja-JP" sz="1200" kern="100">
                        <a:effectLst/>
                      </a:endParaRPr>
                    </a:p>
                    <a:p>
                      <a:pPr marL="342900" lvl="0" indent="-342900" algn="just">
                        <a:buSzPts val="800"/>
                        <a:buFont typeface="Symbol" panose="05050102010706020507" pitchFamily="18" charset="2"/>
                        <a:buBlip>
                          <a:blip r:embed="rId2"/>
                        </a:buBlip>
                      </a:pPr>
                      <a:r>
                        <a:rPr lang="en-AU" sz="1200" kern="100">
                          <a:effectLst/>
                        </a:rPr>
                        <a:t>Pressure adjusted for mean sea level</a:t>
                      </a:r>
                      <a:endParaRPr lang="ja-JP" sz="1200" kern="100">
                        <a:effectLst/>
                      </a:endParaRPr>
                    </a:p>
                    <a:p>
                      <a:pPr marL="342900" lvl="0" indent="-342900" algn="just">
                        <a:buSzPts val="800"/>
                        <a:buFont typeface="Symbol" panose="05050102010706020507" pitchFamily="18" charset="2"/>
                        <a:buBlip>
                          <a:blip r:embed="rId2"/>
                        </a:buBlip>
                      </a:pPr>
                      <a:r>
                        <a:rPr lang="en-AU" sz="1200" kern="100">
                          <a:effectLst/>
                        </a:rPr>
                        <a:t>Minimum and maximum daily instantaneous values</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extLst>
                  <a:ext uri="{0D108BD9-81ED-4DB2-BD59-A6C34878D82A}">
                    <a16:rowId xmlns:a16="http://schemas.microsoft.com/office/drawing/2014/main" val="2277007325"/>
                  </a:ext>
                </a:extLst>
              </a:tr>
              <a:tr h="542483">
                <a:tc>
                  <a:txBody>
                    <a:bodyPr/>
                    <a:lstStyle/>
                    <a:p>
                      <a:pPr algn="ctr"/>
                      <a:r>
                        <a:rPr lang="en-AU" sz="1200" kern="100">
                          <a:effectLst/>
                        </a:rPr>
                        <a:t>Precipitation</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tc>
                  <a:txBody>
                    <a:bodyPr/>
                    <a:lstStyle/>
                    <a:p>
                      <a:pPr algn="ctr">
                        <a:spcAft>
                          <a:spcPts val="0"/>
                        </a:spcAft>
                      </a:pPr>
                      <a:r>
                        <a:rPr lang="en-AU" sz="1200" kern="100">
                          <a:effectLst/>
                        </a:rPr>
                        <a:t>Rain Gauge</a:t>
                      </a:r>
                      <a:endParaRPr lang="ja-JP" sz="1200" kern="100">
                        <a:effectLst/>
                      </a:endParaRPr>
                    </a:p>
                    <a:p>
                      <a:pPr algn="ctr">
                        <a:spcAft>
                          <a:spcPts val="0"/>
                        </a:spcAft>
                      </a:pPr>
                      <a:r>
                        <a:rPr lang="en-AU" sz="1200" kern="100">
                          <a:effectLst/>
                        </a:rPr>
                        <a:t>(Sensitivity: 0.5mm)</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tc>
                  <a:txBody>
                    <a:bodyPr/>
                    <a:lstStyle/>
                    <a:p>
                      <a:pPr marL="342900" lvl="0" indent="-342900" algn="just">
                        <a:buSzPts val="800"/>
                        <a:buFont typeface="Symbol" panose="05050102010706020507" pitchFamily="18" charset="2"/>
                        <a:buBlip>
                          <a:blip r:embed="rId2"/>
                        </a:buBlip>
                      </a:pPr>
                      <a:r>
                        <a:rPr lang="en-AU" sz="1200" kern="100">
                          <a:effectLst/>
                        </a:rPr>
                        <a:t>Latest measured value (Typically total for the last hour) </a:t>
                      </a:r>
                      <a:endParaRPr lang="ja-JP" sz="1200" kern="100">
                        <a:effectLst/>
                      </a:endParaRPr>
                    </a:p>
                    <a:p>
                      <a:pPr marL="342900" lvl="0" indent="-342900" algn="just">
                        <a:buSzPts val="800"/>
                        <a:buFont typeface="Symbol" panose="05050102010706020507" pitchFamily="18" charset="2"/>
                        <a:buBlip>
                          <a:blip r:embed="rId2"/>
                        </a:buBlip>
                      </a:pPr>
                      <a:r>
                        <a:rPr lang="en-AU" sz="1200" kern="100">
                          <a:effectLst/>
                        </a:rPr>
                        <a:t>Daily total</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extLst>
                  <a:ext uri="{0D108BD9-81ED-4DB2-BD59-A6C34878D82A}">
                    <a16:rowId xmlns:a16="http://schemas.microsoft.com/office/drawing/2014/main" val="2096170643"/>
                  </a:ext>
                </a:extLst>
              </a:tr>
              <a:tr h="542483">
                <a:tc>
                  <a:txBody>
                    <a:bodyPr/>
                    <a:lstStyle/>
                    <a:p>
                      <a:pPr algn="ctr">
                        <a:spcAft>
                          <a:spcPts val="0"/>
                        </a:spcAft>
                      </a:pPr>
                      <a:r>
                        <a:rPr lang="en-AU" sz="1200" kern="100">
                          <a:effectLst/>
                        </a:rPr>
                        <a:t>Sunshine Duration</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tc>
                  <a:txBody>
                    <a:bodyPr/>
                    <a:lstStyle/>
                    <a:p>
                      <a:pPr algn="ctr">
                        <a:spcAft>
                          <a:spcPts val="0"/>
                        </a:spcAft>
                      </a:pPr>
                      <a:r>
                        <a:rPr lang="en-AU" sz="1200" kern="100">
                          <a:effectLst/>
                        </a:rPr>
                        <a:t>Sunshine Duration Sensor</a:t>
                      </a:r>
                      <a:endParaRPr lang="ja-JP" sz="1200" kern="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7032" marR="57032" marT="0" marB="0" anchor="ctr"/>
                </a:tc>
                <a:tc>
                  <a:txBody>
                    <a:bodyPr/>
                    <a:lstStyle/>
                    <a:p>
                      <a:pPr marL="342900" lvl="0" indent="-342900" algn="just">
                        <a:buSzPts val="800"/>
                        <a:buFont typeface="Symbol" panose="05050102010706020507" pitchFamily="18" charset="2"/>
                        <a:buBlip>
                          <a:blip r:embed="rId2"/>
                        </a:buBlip>
                      </a:pPr>
                      <a:r>
                        <a:rPr lang="en-AU" sz="1200" kern="100">
                          <a:effectLst/>
                        </a:rPr>
                        <a:t>Latest measured value (total minutes of sunshine since last measurement)</a:t>
                      </a:r>
                      <a:endParaRPr lang="ja-JP" sz="1200" kern="100">
                        <a:effectLst/>
                      </a:endParaRPr>
                    </a:p>
                    <a:p>
                      <a:pPr marL="342900" lvl="0" indent="-342900" algn="just">
                        <a:buSzPts val="800"/>
                        <a:buFont typeface="Symbol" panose="05050102010706020507" pitchFamily="18" charset="2"/>
                        <a:buBlip>
                          <a:blip r:embed="rId2"/>
                        </a:buBlip>
                      </a:pPr>
                      <a:r>
                        <a:rPr lang="en-AU" sz="1200" kern="100">
                          <a:effectLst/>
                        </a:rPr>
                        <a:t>Daily total</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extLst>
                  <a:ext uri="{0D108BD9-81ED-4DB2-BD59-A6C34878D82A}">
                    <a16:rowId xmlns:a16="http://schemas.microsoft.com/office/drawing/2014/main" val="222891336"/>
                  </a:ext>
                </a:extLst>
              </a:tr>
              <a:tr h="361655">
                <a:tc>
                  <a:txBody>
                    <a:bodyPr/>
                    <a:lstStyle/>
                    <a:p>
                      <a:pPr algn="ctr">
                        <a:spcAft>
                          <a:spcPts val="0"/>
                        </a:spcAft>
                      </a:pPr>
                      <a:r>
                        <a:rPr lang="en-AU" sz="1200" kern="100">
                          <a:effectLst/>
                        </a:rPr>
                        <a:t>Solar Radiation</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tc>
                  <a:txBody>
                    <a:bodyPr/>
                    <a:lstStyle/>
                    <a:p>
                      <a:pPr algn="ctr">
                        <a:spcAft>
                          <a:spcPts val="0"/>
                        </a:spcAft>
                      </a:pPr>
                      <a:r>
                        <a:rPr lang="en-AU" sz="1200" kern="100">
                          <a:effectLst/>
                        </a:rPr>
                        <a:t>Solar Radiation Sensor</a:t>
                      </a:r>
                      <a:endParaRPr lang="ja-JP" sz="1200" kern="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7032" marR="57032" marT="0" marB="0" anchor="ctr"/>
                </a:tc>
                <a:tc>
                  <a:txBody>
                    <a:bodyPr/>
                    <a:lstStyle/>
                    <a:p>
                      <a:pPr marL="342900" lvl="0" indent="-342900" algn="just">
                        <a:buSzPts val="800"/>
                        <a:buFont typeface="Symbol" panose="05050102010706020507" pitchFamily="18" charset="2"/>
                        <a:buBlip>
                          <a:blip r:embed="rId2"/>
                        </a:buBlip>
                      </a:pPr>
                      <a:r>
                        <a:rPr lang="en-AU" sz="1200" kern="100">
                          <a:effectLst/>
                        </a:rPr>
                        <a:t>Latest measured value since the last measurement</a:t>
                      </a:r>
                      <a:endParaRPr lang="ja-JP" sz="1200" kern="100">
                        <a:effectLst/>
                      </a:endParaRPr>
                    </a:p>
                    <a:p>
                      <a:pPr marL="342900" lvl="0" indent="-342900" algn="just">
                        <a:buSzPts val="800"/>
                        <a:buFont typeface="Symbol" panose="05050102010706020507" pitchFamily="18" charset="2"/>
                        <a:buBlip>
                          <a:blip r:embed="rId2"/>
                        </a:buBlip>
                      </a:pPr>
                      <a:r>
                        <a:rPr lang="en-AU" sz="1200" kern="100">
                          <a:effectLst/>
                        </a:rPr>
                        <a:t>Daily total</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extLst>
                  <a:ext uri="{0D108BD9-81ED-4DB2-BD59-A6C34878D82A}">
                    <a16:rowId xmlns:a16="http://schemas.microsoft.com/office/drawing/2014/main" val="488482879"/>
                  </a:ext>
                </a:extLst>
              </a:tr>
              <a:tr h="180828">
                <a:tc>
                  <a:txBody>
                    <a:bodyPr/>
                    <a:lstStyle/>
                    <a:p>
                      <a:pPr algn="ctr">
                        <a:spcAft>
                          <a:spcPts val="0"/>
                        </a:spcAft>
                      </a:pPr>
                      <a:r>
                        <a:rPr lang="en-AU" sz="1200" kern="100">
                          <a:effectLst/>
                        </a:rPr>
                        <a:t>Snow</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tc>
                  <a:txBody>
                    <a:bodyPr/>
                    <a:lstStyle/>
                    <a:p>
                      <a:pPr algn="ctr">
                        <a:spcAft>
                          <a:spcPts val="0"/>
                        </a:spcAft>
                      </a:pPr>
                      <a:r>
                        <a:rPr lang="en-AU" sz="1200" kern="100">
                          <a:effectLst/>
                        </a:rPr>
                        <a:t>Snow Depth Sensor</a:t>
                      </a:r>
                      <a:endParaRPr lang="ja-JP" sz="1200" kern="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7032" marR="57032" marT="0" marB="0" anchor="ctr"/>
                </a:tc>
                <a:tc>
                  <a:txBody>
                    <a:bodyPr/>
                    <a:lstStyle/>
                    <a:p>
                      <a:pPr marL="342900" lvl="0" indent="-342900" algn="just">
                        <a:buSzPts val="800"/>
                        <a:buFont typeface="Symbol" panose="05050102010706020507" pitchFamily="18" charset="2"/>
                        <a:buBlip>
                          <a:blip r:embed="rId2"/>
                        </a:buBlip>
                      </a:pPr>
                      <a:r>
                        <a:rPr lang="en-AU" sz="1200" kern="100">
                          <a:effectLst/>
                        </a:rPr>
                        <a:t>Latest measured value </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extLst>
                  <a:ext uri="{0D108BD9-81ED-4DB2-BD59-A6C34878D82A}">
                    <a16:rowId xmlns:a16="http://schemas.microsoft.com/office/drawing/2014/main" val="3842999861"/>
                  </a:ext>
                </a:extLst>
              </a:tr>
              <a:tr h="723310">
                <a:tc>
                  <a:txBody>
                    <a:bodyPr/>
                    <a:lstStyle/>
                    <a:p>
                      <a:pPr algn="ctr">
                        <a:spcAft>
                          <a:spcPts val="0"/>
                        </a:spcAft>
                      </a:pPr>
                      <a:r>
                        <a:rPr lang="en-AU" sz="1200" kern="100">
                          <a:effectLst/>
                        </a:rPr>
                        <a:t>Soil Moisture</a:t>
                      </a:r>
                      <a:endParaRPr lang="ja-JP" sz="1200" kern="100">
                        <a:effectLst/>
                      </a:endParaRPr>
                    </a:p>
                    <a:p>
                      <a:pPr algn="ctr">
                        <a:spcAft>
                          <a:spcPts val="0"/>
                        </a:spcAft>
                      </a:pPr>
                      <a:r>
                        <a:rPr lang="en-AU" sz="1200" kern="100">
                          <a:effectLst/>
                        </a:rPr>
                        <a:t>(5cm, 10cm, 20cm, 30cm, 50cm, 100cm)</a:t>
                      </a:r>
                      <a:endParaRPr lang="ja-JP" sz="1200" kern="10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tc>
                  <a:txBody>
                    <a:bodyPr/>
                    <a:lstStyle/>
                    <a:p>
                      <a:pPr algn="ctr">
                        <a:spcAft>
                          <a:spcPts val="0"/>
                        </a:spcAft>
                      </a:pPr>
                      <a:r>
                        <a:rPr lang="en-AU" sz="1200" kern="100">
                          <a:effectLst/>
                        </a:rPr>
                        <a:t>Soil Moisture Sensor</a:t>
                      </a:r>
                      <a:endParaRPr lang="ja-JP" sz="1200" kern="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7032" marR="57032" marT="0" marB="0" anchor="ctr"/>
                </a:tc>
                <a:tc>
                  <a:txBody>
                    <a:bodyPr/>
                    <a:lstStyle/>
                    <a:p>
                      <a:pPr marL="342900" lvl="0" indent="-342900" algn="just">
                        <a:buSzPts val="800"/>
                        <a:buFont typeface="Symbol" panose="05050102010706020507" pitchFamily="18" charset="2"/>
                        <a:buBlip>
                          <a:blip r:embed="rId2"/>
                        </a:buBlip>
                      </a:pPr>
                      <a:r>
                        <a:rPr lang="en-AU" sz="1200" kern="100" dirty="0">
                          <a:effectLst/>
                        </a:rPr>
                        <a:t>Latest measured value</a:t>
                      </a:r>
                      <a:endParaRPr lang="ja-JP" sz="1200" kern="100" dirty="0">
                        <a:effectLst/>
                      </a:endParaRPr>
                    </a:p>
                    <a:p>
                      <a:pPr marL="342900" lvl="0" indent="-342900" algn="just">
                        <a:buSzPts val="800"/>
                        <a:buFont typeface="Symbol" panose="05050102010706020507" pitchFamily="18" charset="2"/>
                        <a:buBlip>
                          <a:blip r:embed="rId2"/>
                        </a:buBlip>
                      </a:pPr>
                      <a:r>
                        <a:rPr lang="en-AU" sz="1200" kern="100" dirty="0">
                          <a:effectLst/>
                        </a:rPr>
                        <a:t>Daily minimum and maximum values</a:t>
                      </a:r>
                      <a:endParaRPr lang="ja-JP" sz="1200" kern="100" dirty="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extLst>
                  <a:ext uri="{0D108BD9-81ED-4DB2-BD59-A6C34878D82A}">
                    <a16:rowId xmlns:a16="http://schemas.microsoft.com/office/drawing/2014/main" val="1314716892"/>
                  </a:ext>
                </a:extLst>
              </a:tr>
              <a:tr h="724805">
                <a:tc gridSpan="3">
                  <a:txBody>
                    <a:bodyPr/>
                    <a:lstStyle/>
                    <a:p>
                      <a:pPr algn="just">
                        <a:lnSpc>
                          <a:spcPts val="1200"/>
                        </a:lnSpc>
                      </a:pPr>
                      <a:r>
                        <a:rPr lang="en-AU" sz="700" kern="100" dirty="0">
                          <a:effectLst/>
                        </a:rPr>
                        <a:t>Note: </a:t>
                      </a:r>
                      <a:endParaRPr lang="ja-JP" sz="1200" kern="100" dirty="0">
                        <a:effectLst/>
                      </a:endParaRPr>
                    </a:p>
                    <a:p>
                      <a:pPr marL="342900" lvl="0" indent="-342900" algn="just">
                        <a:lnSpc>
                          <a:spcPts val="1200"/>
                        </a:lnSpc>
                        <a:buFont typeface="Symbol" panose="05050102010706020507" pitchFamily="18" charset="2"/>
                        <a:buBlip>
                          <a:blip r:embed="rId3"/>
                        </a:buBlip>
                      </a:pPr>
                      <a:r>
                        <a:rPr lang="en-AU" sz="1200" kern="100" dirty="0">
                          <a:effectLst/>
                        </a:rPr>
                        <a:t>According to the WMO the Instantaneous value should actually be a short term average as per Manual 8: Guide to Meteorological Instruments and Methods of Observation. </a:t>
                      </a:r>
                      <a:endParaRPr lang="ja-JP" sz="1200" kern="100" dirty="0">
                        <a:effectLst/>
                      </a:endParaRPr>
                    </a:p>
                    <a:p>
                      <a:pPr marL="342900" lvl="0" indent="-342900" algn="just">
                        <a:lnSpc>
                          <a:spcPts val="1200"/>
                        </a:lnSpc>
                        <a:buFont typeface="Symbol" panose="05050102010706020507" pitchFamily="18" charset="2"/>
                        <a:buBlip>
                          <a:blip r:embed="rId3"/>
                        </a:buBlip>
                      </a:pPr>
                      <a:r>
                        <a:rPr lang="en-AU" sz="1200" kern="100" dirty="0">
                          <a:effectLst/>
                        </a:rPr>
                        <a:t>Instantaneous: in order to exclude natural small-scale variability and noise, an average value over a period of 1 min is considered as a minimum and is most suitable.</a:t>
                      </a:r>
                      <a:endParaRPr lang="ja-JP" sz="1200" kern="100" dirty="0">
                        <a:effectLst/>
                        <a:latin typeface="Cambria Math" panose="02040503050406030204" pitchFamily="18" charset="0"/>
                        <a:ea typeface="游明朝" panose="02020400000000000000" pitchFamily="18" charset="-128"/>
                        <a:cs typeface="Arial Unicode MS" panose="020B0604020202020204" pitchFamily="50" charset="-128"/>
                      </a:endParaRPr>
                    </a:p>
                  </a:txBody>
                  <a:tcPr marL="57032" marR="57032"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06052150"/>
                  </a:ext>
                </a:extLst>
              </a:tr>
            </a:tbl>
          </a:graphicData>
        </a:graphic>
      </p:graphicFrame>
      <p:sp>
        <p:nvSpPr>
          <p:cNvPr id="7" name="テキスト ボックス 6">
            <a:extLst>
              <a:ext uri="{FF2B5EF4-FFF2-40B4-BE49-F238E27FC236}">
                <a16:creationId xmlns:a16="http://schemas.microsoft.com/office/drawing/2014/main" id="{07C50967-B477-0780-2BDF-153A44DBA182}"/>
              </a:ext>
            </a:extLst>
          </p:cNvPr>
          <p:cNvSpPr txBox="1"/>
          <p:nvPr/>
        </p:nvSpPr>
        <p:spPr>
          <a:xfrm>
            <a:off x="1070812" y="232763"/>
            <a:ext cx="7265963" cy="523220"/>
          </a:xfrm>
          <a:prstGeom prst="rect">
            <a:avLst/>
          </a:prstGeom>
          <a:noFill/>
        </p:spPr>
        <p:txBody>
          <a:bodyPr wrap="square">
            <a:spAutoFit/>
          </a:bodyPr>
          <a:lstStyle/>
          <a:p>
            <a:r>
              <a:rPr lang="en-AU" altLang="ja-JP" sz="2800" b="1" kern="0" dirty="0">
                <a:effectLst/>
                <a:latin typeface="Times New Roman" panose="02020603050405020304" pitchFamily="18" charset="0"/>
                <a:ea typeface="ＭＳ Ｐゴシック" panose="020B0600070205080204" pitchFamily="50" charset="-128"/>
              </a:rPr>
              <a:t>Automatic </a:t>
            </a:r>
            <a:r>
              <a:rPr lang="en-AU" altLang="ja-JP" sz="2800" b="1" kern="0" dirty="0">
                <a:effectLst/>
                <a:latin typeface="Times New Roman" panose="02020603050405020304" pitchFamily="18" charset="0"/>
                <a:ea typeface="ＭＳ 明朝" panose="02020609040205080304" pitchFamily="17" charset="-128"/>
              </a:rPr>
              <a:t>Observation Elements and Outputs</a:t>
            </a:r>
            <a:endParaRPr lang="en-GB" sz="2800" b="1" dirty="0"/>
          </a:p>
        </p:txBody>
      </p:sp>
      <p:sp>
        <p:nvSpPr>
          <p:cNvPr id="2" name="テキスト ボックス 1">
            <a:extLst>
              <a:ext uri="{FF2B5EF4-FFF2-40B4-BE49-F238E27FC236}">
                <a16:creationId xmlns:a16="http://schemas.microsoft.com/office/drawing/2014/main" id="{92FEF79F-ABE0-BB79-66E0-C948FFD4BE45}"/>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chemeClr val="accent6">
                    <a:lumMod val="75000"/>
                  </a:schemeClr>
                </a:solidFill>
                <a:latin typeface="Times New Roman" panose="02020603050405020304" pitchFamily="18" charset="0"/>
                <a:cs typeface="Times New Roman" panose="02020603050405020304" pitchFamily="18" charset="0"/>
              </a:rPr>
              <a:t>I. Procurement of Equipment</a:t>
            </a:r>
          </a:p>
        </p:txBody>
      </p:sp>
      <p:sp>
        <p:nvSpPr>
          <p:cNvPr id="3" name="スライド番号プレースホルダー 2">
            <a:extLst>
              <a:ext uri="{FF2B5EF4-FFF2-40B4-BE49-F238E27FC236}">
                <a16:creationId xmlns:a16="http://schemas.microsoft.com/office/drawing/2014/main" id="{C1129116-8A6B-863D-C698-1C2684E85C18}"/>
              </a:ext>
            </a:extLst>
          </p:cNvPr>
          <p:cNvSpPr>
            <a:spLocks noGrp="1"/>
          </p:cNvSpPr>
          <p:nvPr>
            <p:ph type="sldNum" sz="quarter" idx="12"/>
          </p:nvPr>
        </p:nvSpPr>
        <p:spPr/>
        <p:txBody>
          <a:bodyPr/>
          <a:lstStyle/>
          <a:p>
            <a:fld id="{99C490EF-B217-472F-A3D4-A06C8A9861C0}" type="slidenum">
              <a:rPr kumimoji="1" lang="ja-JP" altLang="en-US" smtClean="0"/>
              <a:t>10</a:t>
            </a:fld>
            <a:endParaRPr kumimoji="1" lang="ja-JP" altLang="en-US"/>
          </a:p>
        </p:txBody>
      </p:sp>
    </p:spTree>
    <p:extLst>
      <p:ext uri="{BB962C8B-B14F-4D97-AF65-F5344CB8AC3E}">
        <p14:creationId xmlns:p14="http://schemas.microsoft.com/office/powerpoint/2010/main" val="126221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9663CFAB-95E5-9BE1-8D78-3BAAB56A6938}"/>
              </a:ext>
            </a:extLst>
          </p:cNvPr>
          <p:cNvGrpSpPr/>
          <p:nvPr/>
        </p:nvGrpSpPr>
        <p:grpSpPr>
          <a:xfrm>
            <a:off x="2489981" y="474419"/>
            <a:ext cx="6339645" cy="6383581"/>
            <a:chOff x="0" y="0"/>
            <a:chExt cx="6574164" cy="6753225"/>
          </a:xfrm>
        </p:grpSpPr>
        <p:pic>
          <p:nvPicPr>
            <p:cNvPr id="6" name="図 5">
              <a:extLst>
                <a:ext uri="{FF2B5EF4-FFF2-40B4-BE49-F238E27FC236}">
                  <a16:creationId xmlns:a16="http://schemas.microsoft.com/office/drawing/2014/main" id="{7C714206-3122-F568-C756-4356B2CAC5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926455" cy="6753225"/>
            </a:xfrm>
            <a:prstGeom prst="rect">
              <a:avLst/>
            </a:prstGeo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grpSp>
          <p:nvGrpSpPr>
            <p:cNvPr id="7" name="グループ化 6">
              <a:extLst>
                <a:ext uri="{FF2B5EF4-FFF2-40B4-BE49-F238E27FC236}">
                  <a16:creationId xmlns:a16="http://schemas.microsoft.com/office/drawing/2014/main" id="{FFB4D947-27B1-67BE-93CD-4F7EAD664C06}"/>
                </a:ext>
              </a:extLst>
            </p:cNvPr>
            <p:cNvGrpSpPr/>
            <p:nvPr/>
          </p:nvGrpSpPr>
          <p:grpSpPr>
            <a:xfrm>
              <a:off x="4327255" y="996864"/>
              <a:ext cx="2246909" cy="1344341"/>
              <a:chOff x="30594" y="-237066"/>
              <a:chExt cx="2246909" cy="1344341"/>
            </a:xfrm>
          </p:grpSpPr>
          <p:sp>
            <p:nvSpPr>
              <p:cNvPr id="8" name="テキスト ボックス 1">
                <a:extLst>
                  <a:ext uri="{FF2B5EF4-FFF2-40B4-BE49-F238E27FC236}">
                    <a16:creationId xmlns:a16="http://schemas.microsoft.com/office/drawing/2014/main" id="{089654F0-35C6-94A7-75FA-1AAD50EAAAE9}"/>
                  </a:ext>
                </a:extLst>
              </p:cNvPr>
              <p:cNvSpPr txBox="1"/>
              <p:nvPr/>
            </p:nvSpPr>
            <p:spPr>
              <a:xfrm>
                <a:off x="30594" y="-237066"/>
                <a:ext cx="2246909" cy="134434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240"/>
                  </a:spcAft>
                </a:pPr>
                <a:r>
                  <a:rPr lang="en-AU" sz="1100" dirty="0">
                    <a:effectLst/>
                    <a:latin typeface="Arial" panose="020B0604020202020204" pitchFamily="34" charset="0"/>
                    <a:ea typeface="ＭＳ 明朝" panose="02020609040205080304" pitchFamily="17" charset="-128"/>
                    <a:cs typeface="Times New Roman" panose="02020603050405020304" pitchFamily="18" charset="0"/>
                  </a:rPr>
                  <a:t>Legend</a:t>
                </a:r>
                <a:endParaRPr lang="ja-JP" sz="1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just">
                  <a:spcAft>
                    <a:spcPts val="360"/>
                  </a:spcAft>
                </a:pPr>
                <a:r>
                  <a:rPr lang="en-AU" sz="850" spc="-20" dirty="0">
                    <a:effectLst/>
                    <a:latin typeface="Arial" panose="020B0604020202020204" pitchFamily="34" charset="0"/>
                    <a:ea typeface="ＭＳ 明朝" panose="02020609040205080304" pitchFamily="17" charset="-128"/>
                    <a:cs typeface="Times New Roman" panose="02020603050405020304" pitchFamily="18" charset="0"/>
                  </a:rPr>
                  <a:t>Hydrological &amp; Hydrological Observation System</a:t>
                </a:r>
                <a:endParaRPr lang="ja-JP" sz="1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marL="132715" indent="-78105" algn="just">
                  <a:spcAft>
                    <a:spcPts val="240"/>
                  </a:spcAft>
                </a:pPr>
                <a:r>
                  <a:rPr lang="en-AU" sz="850" spc="-20" dirty="0">
                    <a:effectLst/>
                    <a:latin typeface="Arial" panose="020B0604020202020204" pitchFamily="34" charset="0"/>
                    <a:ea typeface="ＭＳ 明朝" panose="02020609040205080304" pitchFamily="17" charset="-128"/>
                    <a:cs typeface="Times New Roman" panose="02020603050405020304" pitchFamily="18" charset="0"/>
                  </a:rPr>
                  <a:t>: Sites not located in the restricted travel area specified by the Government of Japan</a:t>
                </a:r>
                <a:endParaRPr lang="ja-JP" sz="1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marL="132715" indent="-78105" algn="just">
                  <a:spcAft>
                    <a:spcPts val="0"/>
                  </a:spcAft>
                </a:pPr>
                <a:r>
                  <a:rPr lang="en-AU" sz="850" spc="-20" dirty="0">
                    <a:effectLst/>
                    <a:latin typeface="Arial" panose="020B0604020202020204" pitchFamily="34" charset="0"/>
                    <a:ea typeface="ＭＳ 明朝" panose="02020609040205080304" pitchFamily="17" charset="-128"/>
                    <a:cs typeface="Times New Roman" panose="02020603050405020304" pitchFamily="18" charset="0"/>
                  </a:rPr>
                  <a:t>: Sites located in the restricted travel area specified by the Government of Japan</a:t>
                </a:r>
                <a:endParaRPr lang="ja-JP" sz="1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9" name="楕円 8">
                <a:extLst>
                  <a:ext uri="{FF2B5EF4-FFF2-40B4-BE49-F238E27FC236}">
                    <a16:creationId xmlns:a16="http://schemas.microsoft.com/office/drawing/2014/main" id="{889EA931-63E0-02DE-85BF-B7806BF21E37}"/>
                  </a:ext>
                </a:extLst>
              </p:cNvPr>
              <p:cNvSpPr/>
              <p:nvPr/>
            </p:nvSpPr>
            <p:spPr>
              <a:xfrm>
                <a:off x="30594" y="435105"/>
                <a:ext cx="88900" cy="88900"/>
              </a:xfrm>
              <a:prstGeom prst="ellipse">
                <a:avLst/>
              </a:prstGeom>
              <a:solidFill>
                <a:srgbClr val="00B050"/>
              </a:solidFill>
              <a:ln w="6350"/>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楕円 9">
                <a:extLst>
                  <a:ext uri="{FF2B5EF4-FFF2-40B4-BE49-F238E27FC236}">
                    <a16:creationId xmlns:a16="http://schemas.microsoft.com/office/drawing/2014/main" id="{898ADA6E-2995-A094-E343-038D3A609B78}"/>
                  </a:ext>
                </a:extLst>
              </p:cNvPr>
              <p:cNvSpPr/>
              <p:nvPr/>
            </p:nvSpPr>
            <p:spPr>
              <a:xfrm>
                <a:off x="30594" y="720643"/>
                <a:ext cx="89356" cy="89356"/>
              </a:xfrm>
              <a:prstGeom prst="ellipse">
                <a:avLst/>
              </a:prstGeom>
              <a:solidFill>
                <a:srgbClr val="FF0000"/>
              </a:solidFill>
              <a:ln w="6350"/>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grpSp>
      <p:sp>
        <p:nvSpPr>
          <p:cNvPr id="11" name="Rectangle 3">
            <a:extLst>
              <a:ext uri="{FF2B5EF4-FFF2-40B4-BE49-F238E27FC236}">
                <a16:creationId xmlns:a16="http://schemas.microsoft.com/office/drawing/2014/main" id="{07376A3B-ACF6-56D1-2898-0746470DC923}"/>
              </a:ext>
            </a:extLst>
          </p:cNvPr>
          <p:cNvSpPr>
            <a:spLocks noGrp="1" noChangeArrowheads="1"/>
          </p:cNvSpPr>
          <p:nvPr>
            <p:ph type="title"/>
          </p:nvPr>
        </p:nvSpPr>
        <p:spPr>
          <a:xfrm>
            <a:off x="0" y="58213"/>
            <a:ext cx="4129253" cy="2077919"/>
          </a:xfrm>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1">
            <a:normAutofit/>
          </a:bodyPr>
          <a:lstStyle/>
          <a:p>
            <a:pPr>
              <a:spcBef>
                <a:spcPct val="20000"/>
              </a:spcBef>
              <a:buClr>
                <a:schemeClr val="tx1"/>
              </a:buClr>
            </a:pPr>
            <a:r>
              <a:rPr lang="en-US" altLang="ja-JP" sz="2400" b="1" dirty="0">
                <a:latin typeface="Times New Roman" panose="02020603050405020304" pitchFamily="18" charset="0"/>
                <a:cs typeface="Times New Roman" panose="02020603050405020304" pitchFamily="18" charset="0"/>
              </a:rPr>
              <a:t>Location of Hydrological and Hydraulic Observation,  </a:t>
            </a:r>
            <a:br>
              <a:rPr lang="en-US" altLang="ja-JP" sz="2400" b="1" dirty="0">
                <a:latin typeface="Times New Roman" panose="02020603050405020304" pitchFamily="18" charset="0"/>
                <a:cs typeface="Times New Roman" panose="02020603050405020304" pitchFamily="18" charset="0"/>
              </a:rPr>
            </a:br>
            <a:r>
              <a:rPr lang="en-US" altLang="ja-JP" sz="2400" b="1" dirty="0">
                <a:latin typeface="Times New Roman" panose="02020603050405020304" pitchFamily="18" charset="0"/>
                <a:cs typeface="Times New Roman" panose="02020603050405020304" pitchFamily="18" charset="0"/>
              </a:rPr>
              <a:t>Data Monitoring System</a:t>
            </a:r>
          </a:p>
        </p:txBody>
      </p:sp>
      <p:sp>
        <p:nvSpPr>
          <p:cNvPr id="2" name="テキスト ボックス 1">
            <a:extLst>
              <a:ext uri="{FF2B5EF4-FFF2-40B4-BE49-F238E27FC236}">
                <a16:creationId xmlns:a16="http://schemas.microsoft.com/office/drawing/2014/main" id="{C7B45BD5-082B-70D0-0C8A-CD8BA6B7DCA8}"/>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chemeClr val="accent6">
                    <a:lumMod val="75000"/>
                  </a:schemeClr>
                </a:solidFill>
                <a:latin typeface="Times New Roman" panose="02020603050405020304" pitchFamily="18" charset="0"/>
                <a:cs typeface="Times New Roman" panose="02020603050405020304" pitchFamily="18" charset="0"/>
              </a:rPr>
              <a:t>I. Procurement of Equipment</a:t>
            </a:r>
          </a:p>
        </p:txBody>
      </p:sp>
      <p:sp>
        <p:nvSpPr>
          <p:cNvPr id="3" name="スライド番号プレースホルダー 2">
            <a:extLst>
              <a:ext uri="{FF2B5EF4-FFF2-40B4-BE49-F238E27FC236}">
                <a16:creationId xmlns:a16="http://schemas.microsoft.com/office/drawing/2014/main" id="{16E48133-6CAD-6013-CFC8-BF53979FFAE2}"/>
              </a:ext>
            </a:extLst>
          </p:cNvPr>
          <p:cNvSpPr>
            <a:spLocks noGrp="1"/>
          </p:cNvSpPr>
          <p:nvPr>
            <p:ph type="sldNum" sz="quarter" idx="12"/>
          </p:nvPr>
        </p:nvSpPr>
        <p:spPr/>
        <p:txBody>
          <a:bodyPr/>
          <a:lstStyle/>
          <a:p>
            <a:fld id="{99C490EF-B217-472F-A3D4-A06C8A9861C0}" type="slidenum">
              <a:rPr kumimoji="1" lang="ja-JP" altLang="en-US" smtClean="0"/>
              <a:t>11</a:t>
            </a:fld>
            <a:endParaRPr kumimoji="1" lang="ja-JP" altLang="en-US"/>
          </a:p>
        </p:txBody>
      </p:sp>
    </p:spTree>
    <p:extLst>
      <p:ext uri="{BB962C8B-B14F-4D97-AF65-F5344CB8AC3E}">
        <p14:creationId xmlns:p14="http://schemas.microsoft.com/office/powerpoint/2010/main" val="4143183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ダイアグラム&#10;&#10;自動的に生成された説明">
            <a:extLst>
              <a:ext uri="{FF2B5EF4-FFF2-40B4-BE49-F238E27FC236}">
                <a16:creationId xmlns:a16="http://schemas.microsoft.com/office/drawing/2014/main" id="{83CDC64F-EC7E-403A-6F8E-5F9DA25BE366}"/>
              </a:ext>
            </a:extLst>
          </p:cNvPr>
          <p:cNvPicPr>
            <a:picLocks noChangeAspect="1"/>
          </p:cNvPicPr>
          <p:nvPr/>
        </p:nvPicPr>
        <p:blipFill rotWithShape="1">
          <a:blip r:embed="rId2">
            <a:extLst>
              <a:ext uri="{28A0092B-C50C-407E-A947-70E740481C1C}">
                <a14:useLocalDpi xmlns:a14="http://schemas.microsoft.com/office/drawing/2010/main" val="0"/>
              </a:ext>
            </a:extLst>
          </a:blip>
          <a:srcRect b="3888"/>
          <a:stretch/>
        </p:blipFill>
        <p:spPr>
          <a:xfrm>
            <a:off x="3624279" y="0"/>
            <a:ext cx="4819789" cy="6858000"/>
          </a:xfrm>
          <a:prstGeom prst="rect">
            <a:avLst/>
          </a:prstGeom>
        </p:spPr>
      </p:pic>
      <p:sp>
        <p:nvSpPr>
          <p:cNvPr id="9" name="Rectangle 3">
            <a:extLst>
              <a:ext uri="{FF2B5EF4-FFF2-40B4-BE49-F238E27FC236}">
                <a16:creationId xmlns:a16="http://schemas.microsoft.com/office/drawing/2014/main" id="{857E463A-9BCD-99E0-3594-48370998A64D}"/>
              </a:ext>
            </a:extLst>
          </p:cNvPr>
          <p:cNvSpPr>
            <a:spLocks noGrp="1" noChangeArrowheads="1"/>
          </p:cNvSpPr>
          <p:nvPr>
            <p:ph type="title"/>
          </p:nvPr>
        </p:nvSpPr>
        <p:spPr>
          <a:xfrm>
            <a:off x="89554" y="1981281"/>
            <a:ext cx="4129253" cy="2077919"/>
          </a:xfrm>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1">
            <a:normAutofit/>
          </a:bodyPr>
          <a:lstStyle/>
          <a:p>
            <a:pPr>
              <a:spcBef>
                <a:spcPct val="20000"/>
              </a:spcBef>
              <a:buClr>
                <a:schemeClr val="tx1"/>
              </a:buClr>
            </a:pPr>
            <a:r>
              <a:rPr lang="en-US" altLang="ja-JP" sz="2400" b="1" dirty="0">
                <a:latin typeface="Times New Roman" panose="02020603050405020304" pitchFamily="18" charset="0"/>
                <a:cs typeface="Times New Roman" panose="02020603050405020304" pitchFamily="18" charset="0"/>
              </a:rPr>
              <a:t>Project Effectiveness for the sake of the people of Pakistan by Establishment of Hydrological &amp; Hydraulic Observation Network</a:t>
            </a:r>
          </a:p>
        </p:txBody>
      </p:sp>
      <p:sp>
        <p:nvSpPr>
          <p:cNvPr id="2" name="テキスト ボックス 1">
            <a:extLst>
              <a:ext uri="{FF2B5EF4-FFF2-40B4-BE49-F238E27FC236}">
                <a16:creationId xmlns:a16="http://schemas.microsoft.com/office/drawing/2014/main" id="{F1F20827-3E65-599F-2717-9672537EC3D7}"/>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chemeClr val="accent6">
                    <a:lumMod val="75000"/>
                  </a:schemeClr>
                </a:solidFill>
                <a:latin typeface="Times New Roman" panose="02020603050405020304" pitchFamily="18" charset="0"/>
                <a:cs typeface="Times New Roman" panose="02020603050405020304" pitchFamily="18" charset="0"/>
              </a:rPr>
              <a:t>I. Procurement of Equipment</a:t>
            </a:r>
          </a:p>
        </p:txBody>
      </p:sp>
      <p:sp>
        <p:nvSpPr>
          <p:cNvPr id="3" name="スライド番号プレースホルダー 2">
            <a:extLst>
              <a:ext uri="{FF2B5EF4-FFF2-40B4-BE49-F238E27FC236}">
                <a16:creationId xmlns:a16="http://schemas.microsoft.com/office/drawing/2014/main" id="{D0833BB1-2EE3-E51F-CAA1-4E4D2D98C76D}"/>
              </a:ext>
            </a:extLst>
          </p:cNvPr>
          <p:cNvSpPr>
            <a:spLocks noGrp="1"/>
          </p:cNvSpPr>
          <p:nvPr>
            <p:ph type="sldNum" sz="quarter" idx="12"/>
          </p:nvPr>
        </p:nvSpPr>
        <p:spPr/>
        <p:txBody>
          <a:bodyPr/>
          <a:lstStyle/>
          <a:p>
            <a:fld id="{99C490EF-B217-472F-A3D4-A06C8A9861C0}" type="slidenum">
              <a:rPr kumimoji="1" lang="ja-JP" altLang="en-US" smtClean="0"/>
              <a:t>12</a:t>
            </a:fld>
            <a:endParaRPr kumimoji="1" lang="ja-JP" altLang="en-US"/>
          </a:p>
        </p:txBody>
      </p:sp>
    </p:spTree>
    <p:extLst>
      <p:ext uri="{BB962C8B-B14F-4D97-AF65-F5344CB8AC3E}">
        <p14:creationId xmlns:p14="http://schemas.microsoft.com/office/powerpoint/2010/main" val="952414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96211C0-F51C-4B79-7663-F1E3AC18FD68}"/>
              </a:ext>
            </a:extLst>
          </p:cNvPr>
          <p:cNvSpPr>
            <a:spLocks noGrp="1"/>
          </p:cNvSpPr>
          <p:nvPr>
            <p:ph sz="half" idx="1"/>
          </p:nvPr>
        </p:nvSpPr>
        <p:spPr/>
        <p:txBody>
          <a:bodyPr/>
          <a:lstStyle/>
          <a:p>
            <a:endParaRPr kumimoji="1" lang="en-GB" dirty="0"/>
          </a:p>
        </p:txBody>
      </p:sp>
      <p:sp>
        <p:nvSpPr>
          <p:cNvPr id="4" name="コンテンツ プレースホルダー 3">
            <a:extLst>
              <a:ext uri="{FF2B5EF4-FFF2-40B4-BE49-F238E27FC236}">
                <a16:creationId xmlns:a16="http://schemas.microsoft.com/office/drawing/2014/main" id="{EE0E291F-0D64-9683-2920-3C0A3076FC2E}"/>
              </a:ext>
            </a:extLst>
          </p:cNvPr>
          <p:cNvSpPr>
            <a:spLocks noGrp="1"/>
          </p:cNvSpPr>
          <p:nvPr>
            <p:ph sz="half" idx="2"/>
          </p:nvPr>
        </p:nvSpPr>
        <p:spPr/>
        <p:txBody>
          <a:bodyPr/>
          <a:lstStyle/>
          <a:p>
            <a:endParaRPr kumimoji="1" lang="en-GB"/>
          </a:p>
        </p:txBody>
      </p:sp>
      <p:pic>
        <p:nvPicPr>
          <p:cNvPr id="6" name="図 5">
            <a:extLst>
              <a:ext uri="{FF2B5EF4-FFF2-40B4-BE49-F238E27FC236}">
                <a16:creationId xmlns:a16="http://schemas.microsoft.com/office/drawing/2014/main" id="{D98278EE-6AAE-BEF0-E81C-5E0994FEB91E}"/>
              </a:ext>
            </a:extLst>
          </p:cNvPr>
          <p:cNvPicPr>
            <a:picLocks noChangeAspect="1"/>
          </p:cNvPicPr>
          <p:nvPr/>
        </p:nvPicPr>
        <p:blipFill>
          <a:blip r:embed="rId2"/>
          <a:stretch>
            <a:fillRect/>
          </a:stretch>
        </p:blipFill>
        <p:spPr>
          <a:xfrm>
            <a:off x="370778" y="988243"/>
            <a:ext cx="8402443" cy="5609689"/>
          </a:xfrm>
          <a:prstGeom prst="rect">
            <a:avLst/>
          </a:prstGeom>
        </p:spPr>
      </p:pic>
      <p:sp>
        <p:nvSpPr>
          <p:cNvPr id="7" name="Rectangle 2">
            <a:extLst>
              <a:ext uri="{FF2B5EF4-FFF2-40B4-BE49-F238E27FC236}">
                <a16:creationId xmlns:a16="http://schemas.microsoft.com/office/drawing/2014/main" id="{EC7DDE98-4403-EA4D-CC9E-0A80C1D89810}"/>
              </a:ext>
            </a:extLst>
          </p:cNvPr>
          <p:cNvSpPr>
            <a:spLocks noGrp="1" noChangeArrowheads="1"/>
          </p:cNvSpPr>
          <p:nvPr>
            <p:ph type="title"/>
          </p:nvPr>
        </p:nvSpPr>
        <p:spPr>
          <a:xfrm>
            <a:off x="370778" y="363971"/>
            <a:ext cx="8628145" cy="758899"/>
          </a:xfrm>
        </p:spPr>
        <p:txBody>
          <a:bodyPr>
            <a:normAutofit/>
          </a:bodyPr>
          <a:lstStyle/>
          <a:p>
            <a:pPr eaLnBrk="1" hangingPunct="1"/>
            <a:r>
              <a:rPr lang="en-US" altLang="ja-JP" sz="2400" b="1" dirty="0">
                <a:latin typeface="Times New Roman" panose="02020603050405020304" pitchFamily="18" charset="0"/>
                <a:cs typeface="Times New Roman" panose="02020603050405020304" pitchFamily="18" charset="0"/>
              </a:rPr>
              <a:t>Schedule of Procurement of Hydrological and Hydraulic Observation Network, and Data Monitoring System</a:t>
            </a:r>
          </a:p>
        </p:txBody>
      </p:sp>
      <p:sp>
        <p:nvSpPr>
          <p:cNvPr id="2" name="テキスト ボックス 1">
            <a:extLst>
              <a:ext uri="{FF2B5EF4-FFF2-40B4-BE49-F238E27FC236}">
                <a16:creationId xmlns:a16="http://schemas.microsoft.com/office/drawing/2014/main" id="{E7C024E5-A40A-C96F-AA05-4E766ED7A11E}"/>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chemeClr val="accent6">
                    <a:lumMod val="75000"/>
                  </a:schemeClr>
                </a:solidFill>
                <a:latin typeface="Times New Roman" panose="02020603050405020304" pitchFamily="18" charset="0"/>
                <a:cs typeface="Times New Roman" panose="02020603050405020304" pitchFamily="18" charset="0"/>
              </a:rPr>
              <a:t>I. Procurement of Equipment</a:t>
            </a:r>
          </a:p>
        </p:txBody>
      </p:sp>
      <p:sp>
        <p:nvSpPr>
          <p:cNvPr id="5" name="スライド番号プレースホルダー 4">
            <a:extLst>
              <a:ext uri="{FF2B5EF4-FFF2-40B4-BE49-F238E27FC236}">
                <a16:creationId xmlns:a16="http://schemas.microsoft.com/office/drawing/2014/main" id="{D1B2C263-0143-C535-7A3E-3311300AD0DB}"/>
              </a:ext>
            </a:extLst>
          </p:cNvPr>
          <p:cNvSpPr>
            <a:spLocks noGrp="1"/>
          </p:cNvSpPr>
          <p:nvPr>
            <p:ph type="sldNum" sz="quarter" idx="12"/>
          </p:nvPr>
        </p:nvSpPr>
        <p:spPr/>
        <p:txBody>
          <a:bodyPr/>
          <a:lstStyle/>
          <a:p>
            <a:fld id="{99C490EF-B217-472F-A3D4-A06C8A9861C0}" type="slidenum">
              <a:rPr kumimoji="1" lang="ja-JP" altLang="en-US" smtClean="0"/>
              <a:t>13</a:t>
            </a:fld>
            <a:endParaRPr kumimoji="1" lang="ja-JP" altLang="en-US"/>
          </a:p>
        </p:txBody>
      </p:sp>
    </p:spTree>
    <p:extLst>
      <p:ext uri="{BB962C8B-B14F-4D97-AF65-F5344CB8AC3E}">
        <p14:creationId xmlns:p14="http://schemas.microsoft.com/office/powerpoint/2010/main" val="618295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2D117-D13E-AB3F-21A9-AD83B7574B53}"/>
              </a:ext>
            </a:extLst>
          </p:cNvPr>
          <p:cNvSpPr>
            <a:spLocks noGrp="1"/>
          </p:cNvSpPr>
          <p:nvPr>
            <p:ph type="title"/>
          </p:nvPr>
        </p:nvSpPr>
        <p:spPr>
          <a:xfrm>
            <a:off x="-1" y="18255"/>
            <a:ext cx="9032261" cy="1325563"/>
          </a:xfrm>
        </p:spPr>
        <p:txBody>
          <a:bodyPr>
            <a:normAutofit/>
          </a:bodyPr>
          <a:lstStyle/>
          <a:p>
            <a:r>
              <a:rPr lang="en-US" altLang="ja-JP" sz="4000" b="1" kern="0" dirty="0">
                <a:effectLst/>
                <a:latin typeface="Times New Roman" panose="02020603050405020304" pitchFamily="18" charset="0"/>
                <a:ea typeface="ＭＳ 明朝" panose="02020609040205080304" pitchFamily="17" charset="-128"/>
              </a:rPr>
              <a:t>Undertakings by Pakistan Side (1/3)</a:t>
            </a:r>
            <a:endParaRPr kumimoji="1" lang="en-GB" sz="4000" b="1" dirty="0"/>
          </a:p>
        </p:txBody>
      </p:sp>
      <p:pic>
        <p:nvPicPr>
          <p:cNvPr id="5" name="図 4">
            <a:extLst>
              <a:ext uri="{FF2B5EF4-FFF2-40B4-BE49-F238E27FC236}">
                <a16:creationId xmlns:a16="http://schemas.microsoft.com/office/drawing/2014/main" id="{8009D547-D60B-6E59-3EDF-60DB20E24D15}"/>
              </a:ext>
            </a:extLst>
          </p:cNvPr>
          <p:cNvPicPr>
            <a:picLocks noChangeAspect="1"/>
          </p:cNvPicPr>
          <p:nvPr/>
        </p:nvPicPr>
        <p:blipFill rotWithShape="1">
          <a:blip r:embed="rId3"/>
          <a:srcRect b="55773"/>
          <a:stretch/>
        </p:blipFill>
        <p:spPr>
          <a:xfrm>
            <a:off x="196946" y="1010565"/>
            <a:ext cx="8835315" cy="4897866"/>
          </a:xfrm>
          <a:prstGeom prst="rect">
            <a:avLst/>
          </a:prstGeom>
        </p:spPr>
      </p:pic>
      <p:sp>
        <p:nvSpPr>
          <p:cNvPr id="6" name="テキスト ボックス 5">
            <a:extLst>
              <a:ext uri="{FF2B5EF4-FFF2-40B4-BE49-F238E27FC236}">
                <a16:creationId xmlns:a16="http://schemas.microsoft.com/office/drawing/2014/main" id="{46FF32D7-BDFA-91A2-609E-1D6A650267B0}"/>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chemeClr val="accent6">
                    <a:lumMod val="75000"/>
                  </a:schemeClr>
                </a:solidFill>
                <a:latin typeface="Times New Roman" panose="02020603050405020304" pitchFamily="18" charset="0"/>
                <a:cs typeface="Times New Roman" panose="02020603050405020304" pitchFamily="18" charset="0"/>
              </a:rPr>
              <a:t>I. Procurement of Equipment</a:t>
            </a:r>
          </a:p>
        </p:txBody>
      </p:sp>
      <p:sp>
        <p:nvSpPr>
          <p:cNvPr id="7" name="スライド番号プレースホルダー 6">
            <a:extLst>
              <a:ext uri="{FF2B5EF4-FFF2-40B4-BE49-F238E27FC236}">
                <a16:creationId xmlns:a16="http://schemas.microsoft.com/office/drawing/2014/main" id="{1AD1BFFE-59C5-6B5A-4545-95EB05A9690A}"/>
              </a:ext>
            </a:extLst>
          </p:cNvPr>
          <p:cNvSpPr>
            <a:spLocks noGrp="1"/>
          </p:cNvSpPr>
          <p:nvPr>
            <p:ph type="sldNum" sz="quarter" idx="12"/>
          </p:nvPr>
        </p:nvSpPr>
        <p:spPr/>
        <p:txBody>
          <a:bodyPr/>
          <a:lstStyle/>
          <a:p>
            <a:fld id="{99C490EF-B217-472F-A3D4-A06C8A9861C0}" type="slidenum">
              <a:rPr kumimoji="1" lang="ja-JP" altLang="en-US" smtClean="0"/>
              <a:t>14</a:t>
            </a:fld>
            <a:endParaRPr kumimoji="1" lang="ja-JP" altLang="en-US"/>
          </a:p>
        </p:txBody>
      </p:sp>
    </p:spTree>
    <p:extLst>
      <p:ext uri="{BB962C8B-B14F-4D97-AF65-F5344CB8AC3E}">
        <p14:creationId xmlns:p14="http://schemas.microsoft.com/office/powerpoint/2010/main" val="3821234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2D117-D13E-AB3F-21A9-AD83B7574B53}"/>
              </a:ext>
            </a:extLst>
          </p:cNvPr>
          <p:cNvSpPr>
            <a:spLocks noGrp="1"/>
          </p:cNvSpPr>
          <p:nvPr>
            <p:ph type="title"/>
          </p:nvPr>
        </p:nvSpPr>
        <p:spPr>
          <a:xfrm>
            <a:off x="0" y="18255"/>
            <a:ext cx="9054446" cy="1325563"/>
          </a:xfrm>
        </p:spPr>
        <p:txBody>
          <a:bodyPr>
            <a:normAutofit/>
          </a:bodyPr>
          <a:lstStyle/>
          <a:p>
            <a:r>
              <a:rPr lang="en-US" altLang="ja-JP" sz="4000" b="1" kern="0" dirty="0">
                <a:effectLst/>
                <a:latin typeface="Times New Roman" panose="02020603050405020304" pitchFamily="18" charset="0"/>
                <a:ea typeface="ＭＳ 明朝" panose="02020609040205080304" pitchFamily="17" charset="-128"/>
              </a:rPr>
              <a:t>Undertakings by Pakistan Side (2/3)</a:t>
            </a:r>
            <a:endParaRPr kumimoji="1" lang="en-GB" sz="4000" b="1" dirty="0"/>
          </a:p>
        </p:txBody>
      </p:sp>
      <p:pic>
        <p:nvPicPr>
          <p:cNvPr id="8" name="図 7">
            <a:extLst>
              <a:ext uri="{FF2B5EF4-FFF2-40B4-BE49-F238E27FC236}">
                <a16:creationId xmlns:a16="http://schemas.microsoft.com/office/drawing/2014/main" id="{5DE91E1D-8095-F1C2-639C-0E4923667FC7}"/>
              </a:ext>
            </a:extLst>
          </p:cNvPr>
          <p:cNvPicPr>
            <a:picLocks noChangeAspect="1"/>
          </p:cNvPicPr>
          <p:nvPr/>
        </p:nvPicPr>
        <p:blipFill rotWithShape="1">
          <a:blip r:embed="rId2"/>
          <a:srcRect t="43908"/>
          <a:stretch/>
        </p:blipFill>
        <p:spPr>
          <a:xfrm>
            <a:off x="349053" y="1083211"/>
            <a:ext cx="7903457" cy="5556739"/>
          </a:xfrm>
          <a:prstGeom prst="rect">
            <a:avLst/>
          </a:prstGeom>
        </p:spPr>
      </p:pic>
      <p:sp>
        <p:nvSpPr>
          <p:cNvPr id="3" name="テキスト ボックス 2">
            <a:extLst>
              <a:ext uri="{FF2B5EF4-FFF2-40B4-BE49-F238E27FC236}">
                <a16:creationId xmlns:a16="http://schemas.microsoft.com/office/drawing/2014/main" id="{D669BB61-B4EF-2117-BA51-CDEDF988F7FF}"/>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chemeClr val="accent6">
                    <a:lumMod val="75000"/>
                  </a:schemeClr>
                </a:solidFill>
                <a:latin typeface="Times New Roman" panose="02020603050405020304" pitchFamily="18" charset="0"/>
                <a:cs typeface="Times New Roman" panose="02020603050405020304" pitchFamily="18" charset="0"/>
              </a:rPr>
              <a:t>I. Procurement of Equipment</a:t>
            </a:r>
          </a:p>
        </p:txBody>
      </p:sp>
      <p:sp>
        <p:nvSpPr>
          <p:cNvPr id="4" name="スライド番号プレースホルダー 3">
            <a:extLst>
              <a:ext uri="{FF2B5EF4-FFF2-40B4-BE49-F238E27FC236}">
                <a16:creationId xmlns:a16="http://schemas.microsoft.com/office/drawing/2014/main" id="{B2B28A98-ADBB-E697-7FC2-ED9E80AE29B8}"/>
              </a:ext>
            </a:extLst>
          </p:cNvPr>
          <p:cNvSpPr>
            <a:spLocks noGrp="1"/>
          </p:cNvSpPr>
          <p:nvPr>
            <p:ph type="sldNum" sz="quarter" idx="12"/>
          </p:nvPr>
        </p:nvSpPr>
        <p:spPr/>
        <p:txBody>
          <a:bodyPr/>
          <a:lstStyle/>
          <a:p>
            <a:fld id="{99C490EF-B217-472F-A3D4-A06C8A9861C0}" type="slidenum">
              <a:rPr kumimoji="1" lang="ja-JP" altLang="en-US" smtClean="0"/>
              <a:t>15</a:t>
            </a:fld>
            <a:endParaRPr kumimoji="1" lang="ja-JP" altLang="en-US"/>
          </a:p>
        </p:txBody>
      </p:sp>
    </p:spTree>
    <p:extLst>
      <p:ext uri="{BB962C8B-B14F-4D97-AF65-F5344CB8AC3E}">
        <p14:creationId xmlns:p14="http://schemas.microsoft.com/office/powerpoint/2010/main" val="3732964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2D117-D13E-AB3F-21A9-AD83B7574B53}"/>
              </a:ext>
            </a:extLst>
          </p:cNvPr>
          <p:cNvSpPr>
            <a:spLocks noGrp="1"/>
          </p:cNvSpPr>
          <p:nvPr>
            <p:ph type="title"/>
          </p:nvPr>
        </p:nvSpPr>
        <p:spPr>
          <a:xfrm>
            <a:off x="0" y="18255"/>
            <a:ext cx="9009966" cy="1325563"/>
          </a:xfrm>
        </p:spPr>
        <p:txBody>
          <a:bodyPr>
            <a:normAutofit/>
          </a:bodyPr>
          <a:lstStyle/>
          <a:p>
            <a:r>
              <a:rPr lang="en-US" altLang="ja-JP" sz="4000" b="1" kern="0" dirty="0">
                <a:effectLst/>
                <a:latin typeface="Times New Roman" panose="02020603050405020304" pitchFamily="18" charset="0"/>
                <a:ea typeface="ＭＳ 明朝" panose="02020609040205080304" pitchFamily="17" charset="-128"/>
              </a:rPr>
              <a:t>Undertakings by Pakistan Side (3/3)</a:t>
            </a:r>
            <a:endParaRPr kumimoji="1" lang="en-GB" sz="4000" b="1" dirty="0"/>
          </a:p>
        </p:txBody>
      </p:sp>
      <p:pic>
        <p:nvPicPr>
          <p:cNvPr id="7" name="コンテンツ プレースホルダー 6">
            <a:extLst>
              <a:ext uri="{FF2B5EF4-FFF2-40B4-BE49-F238E27FC236}">
                <a16:creationId xmlns:a16="http://schemas.microsoft.com/office/drawing/2014/main" id="{48223246-C8F8-A96E-17D8-95330BCDEBC4}"/>
              </a:ext>
            </a:extLst>
          </p:cNvPr>
          <p:cNvPicPr>
            <a:picLocks noGrp="1" noChangeAspect="1"/>
          </p:cNvPicPr>
          <p:nvPr>
            <p:ph idx="1"/>
          </p:nvPr>
        </p:nvPicPr>
        <p:blipFill>
          <a:blip r:embed="rId2"/>
          <a:stretch>
            <a:fillRect/>
          </a:stretch>
        </p:blipFill>
        <p:spPr>
          <a:xfrm>
            <a:off x="256808" y="945780"/>
            <a:ext cx="8753158" cy="5585985"/>
          </a:xfrm>
        </p:spPr>
      </p:pic>
      <p:sp>
        <p:nvSpPr>
          <p:cNvPr id="3" name="テキスト ボックス 2">
            <a:extLst>
              <a:ext uri="{FF2B5EF4-FFF2-40B4-BE49-F238E27FC236}">
                <a16:creationId xmlns:a16="http://schemas.microsoft.com/office/drawing/2014/main" id="{D0F06E77-5D30-C509-3C9E-8B82C3D9BB85}"/>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chemeClr val="accent6">
                    <a:lumMod val="75000"/>
                  </a:schemeClr>
                </a:solidFill>
                <a:latin typeface="Times New Roman" panose="02020603050405020304" pitchFamily="18" charset="0"/>
                <a:cs typeface="Times New Roman" panose="02020603050405020304" pitchFamily="18" charset="0"/>
              </a:rPr>
              <a:t>I. Procurement of Equipment</a:t>
            </a:r>
          </a:p>
        </p:txBody>
      </p:sp>
      <p:sp>
        <p:nvSpPr>
          <p:cNvPr id="4" name="スライド番号プレースホルダー 3">
            <a:extLst>
              <a:ext uri="{FF2B5EF4-FFF2-40B4-BE49-F238E27FC236}">
                <a16:creationId xmlns:a16="http://schemas.microsoft.com/office/drawing/2014/main" id="{FF400853-78A5-CD58-6C4B-A5188ED06E53}"/>
              </a:ext>
            </a:extLst>
          </p:cNvPr>
          <p:cNvSpPr>
            <a:spLocks noGrp="1"/>
          </p:cNvSpPr>
          <p:nvPr>
            <p:ph type="sldNum" sz="quarter" idx="12"/>
          </p:nvPr>
        </p:nvSpPr>
        <p:spPr/>
        <p:txBody>
          <a:bodyPr/>
          <a:lstStyle/>
          <a:p>
            <a:fld id="{99C490EF-B217-472F-A3D4-A06C8A9861C0}" type="slidenum">
              <a:rPr kumimoji="1" lang="ja-JP" altLang="en-US" smtClean="0"/>
              <a:t>16</a:t>
            </a:fld>
            <a:endParaRPr kumimoji="1" lang="ja-JP" altLang="en-US"/>
          </a:p>
        </p:txBody>
      </p:sp>
    </p:spTree>
    <p:extLst>
      <p:ext uri="{BB962C8B-B14F-4D97-AF65-F5344CB8AC3E}">
        <p14:creationId xmlns:p14="http://schemas.microsoft.com/office/powerpoint/2010/main" val="1511988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2D117-D13E-AB3F-21A9-AD83B7574B53}"/>
              </a:ext>
            </a:extLst>
          </p:cNvPr>
          <p:cNvSpPr>
            <a:spLocks noGrp="1"/>
          </p:cNvSpPr>
          <p:nvPr>
            <p:ph type="title"/>
          </p:nvPr>
        </p:nvSpPr>
        <p:spPr>
          <a:xfrm>
            <a:off x="-1" y="18255"/>
            <a:ext cx="9355015" cy="1325563"/>
          </a:xfrm>
        </p:spPr>
        <p:txBody>
          <a:bodyPr>
            <a:normAutofit/>
          </a:bodyPr>
          <a:lstStyle/>
          <a:p>
            <a:r>
              <a:rPr lang="en-US" altLang="ja-JP" sz="4000" b="1" kern="0" dirty="0">
                <a:latin typeface="Times New Roman" panose="02020603050405020304" pitchFamily="18" charset="0"/>
                <a:ea typeface="ＭＳ 明朝" panose="02020609040205080304" pitchFamily="17" charset="-128"/>
              </a:rPr>
              <a:t>Estimated Initial Cost</a:t>
            </a:r>
            <a:r>
              <a:rPr lang="ja-JP" altLang="en-US" sz="4000" b="1" kern="0" dirty="0">
                <a:latin typeface="Times New Roman" panose="02020603050405020304" pitchFamily="18" charset="0"/>
                <a:ea typeface="ＭＳ 明朝" panose="02020609040205080304" pitchFamily="17" charset="-128"/>
              </a:rPr>
              <a:t> </a:t>
            </a:r>
            <a:r>
              <a:rPr lang="en-US" altLang="ja-JP" sz="4000" b="1" kern="0" dirty="0">
                <a:latin typeface="Times New Roman" panose="02020603050405020304" pitchFamily="18" charset="0"/>
                <a:ea typeface="ＭＳ 明朝" panose="02020609040205080304" pitchFamily="17" charset="-128"/>
              </a:rPr>
              <a:t>by</a:t>
            </a:r>
            <a:r>
              <a:rPr lang="ja-JP" altLang="en-US" sz="4000" b="1" kern="0" dirty="0">
                <a:latin typeface="Times New Roman" panose="02020603050405020304" pitchFamily="18" charset="0"/>
                <a:ea typeface="ＭＳ 明朝" panose="02020609040205080304" pitchFamily="17" charset="-128"/>
              </a:rPr>
              <a:t> </a:t>
            </a:r>
            <a:r>
              <a:rPr lang="en-US" altLang="ja-JP" sz="4000" b="1" kern="0" dirty="0">
                <a:latin typeface="Times New Roman" panose="02020603050405020304" pitchFamily="18" charset="0"/>
                <a:ea typeface="ＭＳ 明朝" panose="02020609040205080304" pitchFamily="17" charset="-128"/>
              </a:rPr>
              <a:t>FFC</a:t>
            </a:r>
            <a:r>
              <a:rPr lang="ja-JP" altLang="en-US" sz="4000" b="1" kern="0" dirty="0">
                <a:latin typeface="Times New Roman" panose="02020603050405020304" pitchFamily="18" charset="0"/>
                <a:ea typeface="ＭＳ 明朝" panose="02020609040205080304" pitchFamily="17" charset="-128"/>
              </a:rPr>
              <a:t> </a:t>
            </a:r>
            <a:r>
              <a:rPr lang="en-US" altLang="ja-JP" sz="4000" b="1" kern="0" dirty="0">
                <a:latin typeface="Times New Roman" panose="02020603050405020304" pitchFamily="18" charset="0"/>
                <a:ea typeface="ＭＳ 明朝" panose="02020609040205080304" pitchFamily="17" charset="-128"/>
              </a:rPr>
              <a:t>&amp;WAPDA</a:t>
            </a:r>
            <a:endParaRPr kumimoji="1" lang="en-GB" sz="4000" b="1" dirty="0"/>
          </a:p>
        </p:txBody>
      </p:sp>
      <p:sp>
        <p:nvSpPr>
          <p:cNvPr id="3" name="テキスト ボックス 2">
            <a:extLst>
              <a:ext uri="{FF2B5EF4-FFF2-40B4-BE49-F238E27FC236}">
                <a16:creationId xmlns:a16="http://schemas.microsoft.com/office/drawing/2014/main" id="{D0F06E77-5D30-C509-3C9E-8B82C3D9BB85}"/>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chemeClr val="accent6">
                    <a:lumMod val="75000"/>
                  </a:schemeClr>
                </a:solidFill>
                <a:latin typeface="Times New Roman" panose="02020603050405020304" pitchFamily="18" charset="0"/>
                <a:cs typeface="Times New Roman" panose="02020603050405020304" pitchFamily="18" charset="0"/>
              </a:rPr>
              <a:t>I. Procurement of Equipment</a:t>
            </a:r>
          </a:p>
        </p:txBody>
      </p:sp>
      <p:sp>
        <p:nvSpPr>
          <p:cNvPr id="4" name="スライド番号プレースホルダー 3">
            <a:extLst>
              <a:ext uri="{FF2B5EF4-FFF2-40B4-BE49-F238E27FC236}">
                <a16:creationId xmlns:a16="http://schemas.microsoft.com/office/drawing/2014/main" id="{FF400853-78A5-CD58-6C4B-A5188ED06E53}"/>
              </a:ext>
            </a:extLst>
          </p:cNvPr>
          <p:cNvSpPr>
            <a:spLocks noGrp="1"/>
          </p:cNvSpPr>
          <p:nvPr>
            <p:ph type="sldNum" sz="quarter" idx="12"/>
          </p:nvPr>
        </p:nvSpPr>
        <p:spPr/>
        <p:txBody>
          <a:bodyPr/>
          <a:lstStyle/>
          <a:p>
            <a:fld id="{99C490EF-B217-472F-A3D4-A06C8A9861C0}" type="slidenum">
              <a:rPr kumimoji="1" lang="ja-JP" altLang="en-US" smtClean="0"/>
              <a:t>17</a:t>
            </a:fld>
            <a:endParaRPr kumimoji="1" lang="ja-JP" altLang="en-US"/>
          </a:p>
        </p:txBody>
      </p:sp>
      <p:pic>
        <p:nvPicPr>
          <p:cNvPr id="9" name="図 8">
            <a:extLst>
              <a:ext uri="{FF2B5EF4-FFF2-40B4-BE49-F238E27FC236}">
                <a16:creationId xmlns:a16="http://schemas.microsoft.com/office/drawing/2014/main" id="{1603B25D-7181-3255-2C9C-8AC8BF554479}"/>
              </a:ext>
            </a:extLst>
          </p:cNvPr>
          <p:cNvPicPr>
            <a:picLocks noChangeAspect="1"/>
          </p:cNvPicPr>
          <p:nvPr/>
        </p:nvPicPr>
        <p:blipFill>
          <a:blip r:embed="rId2"/>
          <a:stretch>
            <a:fillRect/>
          </a:stretch>
        </p:blipFill>
        <p:spPr>
          <a:xfrm>
            <a:off x="1066800" y="1133555"/>
            <a:ext cx="6419850" cy="5067300"/>
          </a:xfrm>
          <a:prstGeom prst="rect">
            <a:avLst/>
          </a:prstGeom>
        </p:spPr>
      </p:pic>
    </p:spTree>
    <p:extLst>
      <p:ext uri="{BB962C8B-B14F-4D97-AF65-F5344CB8AC3E}">
        <p14:creationId xmlns:p14="http://schemas.microsoft.com/office/powerpoint/2010/main" val="2931096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2D117-D13E-AB3F-21A9-AD83B7574B53}"/>
              </a:ext>
            </a:extLst>
          </p:cNvPr>
          <p:cNvSpPr>
            <a:spLocks noGrp="1"/>
          </p:cNvSpPr>
          <p:nvPr>
            <p:ph type="title"/>
          </p:nvPr>
        </p:nvSpPr>
        <p:spPr>
          <a:xfrm>
            <a:off x="0" y="18255"/>
            <a:ext cx="10775852" cy="1325563"/>
          </a:xfrm>
        </p:spPr>
        <p:txBody>
          <a:bodyPr>
            <a:normAutofit/>
          </a:bodyPr>
          <a:lstStyle/>
          <a:p>
            <a:r>
              <a:rPr lang="en-US" altLang="ja-JP" sz="4000" b="1" kern="0" dirty="0">
                <a:latin typeface="Times New Roman" panose="02020603050405020304" pitchFamily="18" charset="0"/>
                <a:ea typeface="ＭＳ 明朝" panose="02020609040205080304" pitchFamily="17" charset="-128"/>
              </a:rPr>
              <a:t>Estimated O&amp;M</a:t>
            </a:r>
            <a:r>
              <a:rPr lang="ja-JP" altLang="en-US" sz="4000" b="1" kern="0" dirty="0">
                <a:latin typeface="Times New Roman" panose="02020603050405020304" pitchFamily="18" charset="0"/>
                <a:ea typeface="ＭＳ 明朝" panose="02020609040205080304" pitchFamily="17" charset="-128"/>
              </a:rPr>
              <a:t> </a:t>
            </a:r>
            <a:r>
              <a:rPr lang="en-US" altLang="ja-JP" sz="4000" b="1" kern="0" dirty="0">
                <a:latin typeface="Times New Roman" panose="02020603050405020304" pitchFamily="18" charset="0"/>
                <a:ea typeface="ＭＳ 明朝" panose="02020609040205080304" pitchFamily="17" charset="-128"/>
              </a:rPr>
              <a:t>Cost by</a:t>
            </a:r>
            <a:r>
              <a:rPr lang="ja-JP" altLang="en-US" sz="4000" b="1" kern="0" dirty="0">
                <a:latin typeface="Times New Roman" panose="02020603050405020304" pitchFamily="18" charset="0"/>
                <a:ea typeface="ＭＳ 明朝" panose="02020609040205080304" pitchFamily="17" charset="-128"/>
              </a:rPr>
              <a:t> </a:t>
            </a:r>
            <a:r>
              <a:rPr lang="en-US" altLang="ja-JP" sz="4000" b="1" kern="0" dirty="0">
                <a:latin typeface="Times New Roman" panose="02020603050405020304" pitchFamily="18" charset="0"/>
                <a:ea typeface="ＭＳ 明朝" panose="02020609040205080304" pitchFamily="17" charset="-128"/>
              </a:rPr>
              <a:t>FFC</a:t>
            </a:r>
            <a:r>
              <a:rPr lang="ja-JP" altLang="en-US" sz="4000" b="1" kern="0" dirty="0">
                <a:latin typeface="Times New Roman" panose="02020603050405020304" pitchFamily="18" charset="0"/>
                <a:ea typeface="ＭＳ 明朝" panose="02020609040205080304" pitchFamily="17" charset="-128"/>
              </a:rPr>
              <a:t> </a:t>
            </a:r>
            <a:r>
              <a:rPr lang="en-US" altLang="ja-JP" sz="4000" b="1" kern="0" dirty="0">
                <a:latin typeface="Times New Roman" panose="02020603050405020304" pitchFamily="18" charset="0"/>
                <a:ea typeface="ＭＳ 明朝" panose="02020609040205080304" pitchFamily="17" charset="-128"/>
              </a:rPr>
              <a:t>&amp;WAPDA</a:t>
            </a:r>
            <a:endParaRPr kumimoji="1" lang="en-GB" sz="4000" b="1" dirty="0"/>
          </a:p>
        </p:txBody>
      </p:sp>
      <p:sp>
        <p:nvSpPr>
          <p:cNvPr id="3" name="テキスト ボックス 2">
            <a:extLst>
              <a:ext uri="{FF2B5EF4-FFF2-40B4-BE49-F238E27FC236}">
                <a16:creationId xmlns:a16="http://schemas.microsoft.com/office/drawing/2014/main" id="{D0F06E77-5D30-C509-3C9E-8B82C3D9BB85}"/>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chemeClr val="accent6">
                    <a:lumMod val="75000"/>
                  </a:schemeClr>
                </a:solidFill>
                <a:latin typeface="Times New Roman" panose="02020603050405020304" pitchFamily="18" charset="0"/>
                <a:cs typeface="Times New Roman" panose="02020603050405020304" pitchFamily="18" charset="0"/>
              </a:rPr>
              <a:t>I. Procurement of Equipment</a:t>
            </a:r>
          </a:p>
        </p:txBody>
      </p:sp>
      <p:sp>
        <p:nvSpPr>
          <p:cNvPr id="4" name="スライド番号プレースホルダー 3">
            <a:extLst>
              <a:ext uri="{FF2B5EF4-FFF2-40B4-BE49-F238E27FC236}">
                <a16:creationId xmlns:a16="http://schemas.microsoft.com/office/drawing/2014/main" id="{FF400853-78A5-CD58-6C4B-A5188ED06E53}"/>
              </a:ext>
            </a:extLst>
          </p:cNvPr>
          <p:cNvSpPr>
            <a:spLocks noGrp="1"/>
          </p:cNvSpPr>
          <p:nvPr>
            <p:ph type="sldNum" sz="quarter" idx="12"/>
          </p:nvPr>
        </p:nvSpPr>
        <p:spPr/>
        <p:txBody>
          <a:bodyPr/>
          <a:lstStyle/>
          <a:p>
            <a:fld id="{99C490EF-B217-472F-A3D4-A06C8A9861C0}" type="slidenum">
              <a:rPr kumimoji="1" lang="ja-JP" altLang="en-US" smtClean="0"/>
              <a:t>18</a:t>
            </a:fld>
            <a:endParaRPr kumimoji="1" lang="ja-JP" altLang="en-US"/>
          </a:p>
        </p:txBody>
      </p:sp>
      <p:pic>
        <p:nvPicPr>
          <p:cNvPr id="6" name="図 5">
            <a:extLst>
              <a:ext uri="{FF2B5EF4-FFF2-40B4-BE49-F238E27FC236}">
                <a16:creationId xmlns:a16="http://schemas.microsoft.com/office/drawing/2014/main" id="{984E7CEE-4F6B-8B8E-C805-9B90882C2984}"/>
              </a:ext>
            </a:extLst>
          </p:cNvPr>
          <p:cNvPicPr>
            <a:picLocks noChangeAspect="1"/>
          </p:cNvPicPr>
          <p:nvPr/>
        </p:nvPicPr>
        <p:blipFill>
          <a:blip r:embed="rId2"/>
          <a:stretch>
            <a:fillRect/>
          </a:stretch>
        </p:blipFill>
        <p:spPr>
          <a:xfrm>
            <a:off x="438589" y="1343818"/>
            <a:ext cx="8261572" cy="4845967"/>
          </a:xfrm>
          <a:prstGeom prst="rect">
            <a:avLst/>
          </a:prstGeom>
        </p:spPr>
      </p:pic>
    </p:spTree>
    <p:extLst>
      <p:ext uri="{BB962C8B-B14F-4D97-AF65-F5344CB8AC3E}">
        <p14:creationId xmlns:p14="http://schemas.microsoft.com/office/powerpoint/2010/main" val="2824316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lvl1pPr eaLnBrk="0" hangingPunct="0">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9pPr>
          </a:lstStyle>
          <a:p>
            <a:pPr eaLnBrk="1" hangingPunct="1"/>
            <a:fld id="{D3AE98CB-2A1E-4AF4-8A73-E9F70F89D991}" type="slidenum">
              <a:rPr lang="en-US" altLang="ja-JP">
                <a:latin typeface="Arial" panose="020B0604020202020204" pitchFamily="34" charset="0"/>
              </a:rPr>
              <a:pPr eaLnBrk="1" hangingPunct="1"/>
              <a:t>19</a:t>
            </a:fld>
            <a:endParaRPr lang="en-US" altLang="ja-JP">
              <a:latin typeface="Arial" panose="020B0604020202020204" pitchFamily="34" charset="0"/>
            </a:endParaRPr>
          </a:p>
        </p:txBody>
      </p:sp>
      <p:sp>
        <p:nvSpPr>
          <p:cNvPr id="3076" name="Rectangle 3"/>
          <p:cNvSpPr>
            <a:spLocks noGrp="1" noChangeArrowheads="1"/>
          </p:cNvSpPr>
          <p:nvPr>
            <p:ph type="title"/>
          </p:nvPr>
        </p:nvSpPr>
        <p:spPr>
          <a:xfrm>
            <a:off x="319924" y="571580"/>
            <a:ext cx="8234363" cy="1101677"/>
          </a:xfrm>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1">
            <a:normAutofit/>
          </a:bodyPr>
          <a:lstStyle/>
          <a:p>
            <a:pPr marL="0" indent="0" algn="ctr" eaLnBrk="1" hangingPunct="1">
              <a:lnSpc>
                <a:spcPct val="90000"/>
              </a:lnSpc>
              <a:spcBef>
                <a:spcPct val="20000"/>
              </a:spcBef>
              <a:buClr>
                <a:schemeClr val="tx1"/>
              </a:buClr>
            </a:pPr>
            <a:r>
              <a:rPr lang="en-US" altLang="ja-JP" sz="3600" b="1" dirty="0">
                <a:latin typeface="Times New Roman" panose="02020603050405020304" pitchFamily="18" charset="0"/>
                <a:cs typeface="Times New Roman" panose="02020603050405020304" pitchFamily="18" charset="0"/>
              </a:rPr>
              <a:t>Design Policy on River Improvement</a:t>
            </a:r>
            <a:br>
              <a:rPr lang="en-US" altLang="ja-JP" sz="3600" b="1" dirty="0">
                <a:latin typeface="Times New Roman" panose="02020603050405020304" pitchFamily="18" charset="0"/>
                <a:cs typeface="Times New Roman" panose="02020603050405020304" pitchFamily="18" charset="0"/>
              </a:rPr>
            </a:br>
            <a:r>
              <a:rPr lang="en-US" altLang="ja-JP" sz="3600" b="1" dirty="0">
                <a:latin typeface="Times New Roman" panose="02020603050405020304" pitchFamily="18" charset="0"/>
                <a:cs typeface="Times New Roman" panose="02020603050405020304" pitchFamily="18" charset="0"/>
              </a:rPr>
              <a:t> (Construction of River Structure)</a:t>
            </a:r>
          </a:p>
        </p:txBody>
      </p:sp>
      <p:sp>
        <p:nvSpPr>
          <p:cNvPr id="4" name="Rectangle 4">
            <a:extLst>
              <a:ext uri="{FF2B5EF4-FFF2-40B4-BE49-F238E27FC236}">
                <a16:creationId xmlns:a16="http://schemas.microsoft.com/office/drawing/2014/main" id="{868813C3-275A-8D58-30C9-11403AB05861}"/>
              </a:ext>
            </a:extLst>
          </p:cNvPr>
          <p:cNvSpPr>
            <a:spLocks noChangeArrowheads="1"/>
          </p:cNvSpPr>
          <p:nvPr/>
        </p:nvSpPr>
        <p:spPr bwMode="auto">
          <a:xfrm>
            <a:off x="215153" y="2154025"/>
            <a:ext cx="8783319" cy="277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609600" indent="-609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9pPr>
          </a:lstStyle>
          <a:p>
            <a:pPr marL="0" indent="0" eaLnBrk="1" hangingPunct="1">
              <a:lnSpc>
                <a:spcPct val="90000"/>
              </a:lnSpc>
              <a:spcBef>
                <a:spcPct val="20000"/>
              </a:spcBef>
              <a:buClr>
                <a:schemeClr val="tx1"/>
              </a:buClr>
            </a:pPr>
            <a:r>
              <a:rPr lang="en-US" altLang="ja-JP" sz="2400" dirty="0">
                <a:latin typeface="Times New Roman" panose="02020603050405020304" pitchFamily="18" charset="0"/>
                <a:cs typeface="Times New Roman" panose="02020603050405020304" pitchFamily="18" charset="0"/>
              </a:rPr>
              <a:t>External force (Scale of flood) for designing of flood control structure</a:t>
            </a:r>
          </a:p>
          <a:p>
            <a:pPr marL="0" indent="0" eaLnBrk="1" hangingPunct="1">
              <a:lnSpc>
                <a:spcPct val="90000"/>
              </a:lnSpc>
              <a:spcBef>
                <a:spcPct val="20000"/>
              </a:spcBef>
              <a:buClr>
                <a:schemeClr val="tx1"/>
              </a:buClr>
            </a:pPr>
            <a:r>
              <a:rPr lang="ja-JP" altLang="en-US" sz="2400" dirty="0">
                <a:latin typeface="Times New Roman" panose="02020603050405020304" pitchFamily="18" charset="0"/>
                <a:cs typeface="Times New Roman" panose="02020603050405020304" pitchFamily="18" charset="0"/>
              </a:rPr>
              <a:t>→</a:t>
            </a:r>
            <a:r>
              <a:rPr lang="en-US" altLang="ja-JP" sz="2400" dirty="0">
                <a:latin typeface="Times New Roman" panose="02020603050405020304" pitchFamily="18" charset="0"/>
                <a:cs typeface="Times New Roman" panose="02020603050405020304" pitchFamily="18" charset="0"/>
              </a:rPr>
              <a:t>PC-1 in 2022 (More than 2022 flood)</a:t>
            </a:r>
          </a:p>
          <a:p>
            <a:pPr marL="0" indent="0" eaLnBrk="1" hangingPunct="1">
              <a:lnSpc>
                <a:spcPct val="90000"/>
              </a:lnSpc>
              <a:spcBef>
                <a:spcPct val="20000"/>
              </a:spcBef>
              <a:buClr>
                <a:schemeClr val="tx1"/>
              </a:buClr>
            </a:pPr>
            <a:endParaRPr lang="en-US" altLang="ja-JP" sz="2400" dirty="0">
              <a:latin typeface="Times New Roman" panose="02020603050405020304" pitchFamily="18" charset="0"/>
              <a:cs typeface="Times New Roman" panose="02020603050405020304" pitchFamily="18" charset="0"/>
            </a:endParaRPr>
          </a:p>
          <a:p>
            <a:pPr marL="0" indent="0" eaLnBrk="1" hangingPunct="1">
              <a:lnSpc>
                <a:spcPct val="90000"/>
              </a:lnSpc>
              <a:spcBef>
                <a:spcPct val="20000"/>
              </a:spcBef>
              <a:buClr>
                <a:schemeClr val="tx1"/>
              </a:buClr>
            </a:pPr>
            <a:r>
              <a:rPr lang="en-US" altLang="ja-JP" sz="2400" dirty="0">
                <a:latin typeface="Times New Roman" panose="02020603050405020304" pitchFamily="18" charset="0"/>
                <a:cs typeface="Times New Roman" panose="02020603050405020304" pitchFamily="18" charset="0"/>
              </a:rPr>
              <a:t>To enhance safety level against flood by adopting more durable structures (following the “</a:t>
            </a:r>
            <a:r>
              <a:rPr lang="en-US" altLang="ja-JP" sz="2400" b="1" dirty="0">
                <a:latin typeface="Times New Roman" panose="02020603050405020304" pitchFamily="18" charset="0"/>
                <a:cs typeface="Times New Roman" panose="02020603050405020304" pitchFamily="18" charset="0"/>
              </a:rPr>
              <a:t>Build Back Better</a:t>
            </a:r>
            <a:r>
              <a:rPr lang="en-US" altLang="ja-JP" sz="2400" dirty="0">
                <a:latin typeface="Times New Roman" panose="02020603050405020304" pitchFamily="18" charset="0"/>
                <a:cs typeface="Times New Roman" panose="02020603050405020304" pitchFamily="18" charset="0"/>
              </a:rPr>
              <a:t>” principle)</a:t>
            </a:r>
          </a:p>
        </p:txBody>
      </p:sp>
      <p:sp>
        <p:nvSpPr>
          <p:cNvPr id="8" name="Rectangle 4">
            <a:extLst>
              <a:ext uri="{FF2B5EF4-FFF2-40B4-BE49-F238E27FC236}">
                <a16:creationId xmlns:a16="http://schemas.microsoft.com/office/drawing/2014/main" id="{FF16993E-8698-76DA-2E4B-2599B2E67AB3}"/>
              </a:ext>
            </a:extLst>
          </p:cNvPr>
          <p:cNvSpPr>
            <a:spLocks noChangeArrowheads="1"/>
          </p:cNvSpPr>
          <p:nvPr/>
        </p:nvSpPr>
        <p:spPr bwMode="auto">
          <a:xfrm>
            <a:off x="3357126" y="6055686"/>
            <a:ext cx="272576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609600" indent="-609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9pPr>
          </a:lstStyle>
          <a:p>
            <a:pPr marL="0" indent="0" eaLnBrk="1" hangingPunct="1">
              <a:lnSpc>
                <a:spcPct val="90000"/>
              </a:lnSpc>
              <a:spcBef>
                <a:spcPct val="20000"/>
              </a:spcBef>
              <a:buClr>
                <a:schemeClr val="tx1"/>
              </a:buClr>
            </a:pPr>
            <a:r>
              <a:rPr lang="en-US" altLang="ja-JP" dirty="0">
                <a:latin typeface="Times New Roman" panose="02020603050405020304" pitchFamily="18" charset="0"/>
                <a:cs typeface="Times New Roman" panose="02020603050405020304" pitchFamily="18" charset="0"/>
              </a:rPr>
              <a:t>Reference case in Japan</a:t>
            </a:r>
          </a:p>
        </p:txBody>
      </p:sp>
      <p:pic>
        <p:nvPicPr>
          <p:cNvPr id="1026" name="Picture 2" descr="じゃかご・ふとんかご・特殊ふとんかご｜金網の株式会社伊勢安金網製作所">
            <a:extLst>
              <a:ext uri="{FF2B5EF4-FFF2-40B4-BE49-F238E27FC236}">
                <a16:creationId xmlns:a16="http://schemas.microsoft.com/office/drawing/2014/main" id="{3AF9E77B-EF96-7FFC-92DA-2906E45F8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644" y="4198755"/>
            <a:ext cx="2895820" cy="16216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河川の護岸ブロックの種類と施工・使用方法｜郡家コンクリート工業">
            <a:extLst>
              <a:ext uri="{FF2B5EF4-FFF2-40B4-BE49-F238E27FC236}">
                <a16:creationId xmlns:a16="http://schemas.microsoft.com/office/drawing/2014/main" id="{41C3071D-D86A-F272-D9AF-D5CD4776D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581" y="4171897"/>
            <a:ext cx="2236709" cy="167537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C1DB87D3-3E90-26BD-0EB9-F5A9065C5135}"/>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3" name="矢印: 右 2">
            <a:extLst>
              <a:ext uri="{FF2B5EF4-FFF2-40B4-BE49-F238E27FC236}">
                <a16:creationId xmlns:a16="http://schemas.microsoft.com/office/drawing/2014/main" id="{3B364E06-D371-BF97-4AEE-32B93FEF4934}"/>
              </a:ext>
            </a:extLst>
          </p:cNvPr>
          <p:cNvSpPr/>
          <p:nvPr/>
        </p:nvSpPr>
        <p:spPr>
          <a:xfrm>
            <a:off x="3913556" y="4497308"/>
            <a:ext cx="1749933" cy="9945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Improvement</a:t>
            </a:r>
            <a:endParaRPr kumimoji="1" lang="ja-JP" altLang="en-US" dirty="0"/>
          </a:p>
        </p:txBody>
      </p:sp>
      <p:sp>
        <p:nvSpPr>
          <p:cNvPr id="5" name="Rectangle 4">
            <a:extLst>
              <a:ext uri="{FF2B5EF4-FFF2-40B4-BE49-F238E27FC236}">
                <a16:creationId xmlns:a16="http://schemas.microsoft.com/office/drawing/2014/main" id="{05FFABA0-FF99-0129-59B8-474D00764A6A}"/>
              </a:ext>
            </a:extLst>
          </p:cNvPr>
          <p:cNvSpPr>
            <a:spLocks noChangeArrowheads="1"/>
          </p:cNvSpPr>
          <p:nvPr/>
        </p:nvSpPr>
        <p:spPr bwMode="auto">
          <a:xfrm>
            <a:off x="1312537" y="5831396"/>
            <a:ext cx="1959116" cy="365125"/>
          </a:xfrm>
          <a:prstGeom prst="rect">
            <a:avLst/>
          </a:prstGeom>
          <a:solidFill>
            <a:schemeClr val="bg1"/>
          </a:solidFill>
          <a:ln>
            <a:noFill/>
          </a:ln>
          <a:effectLst/>
        </p:spPr>
        <p:txBody>
          <a:bodyPr lIns="90000" tIns="46800" rIns="90000" bIns="46800"/>
          <a:lstStyle>
            <a:lvl1pPr marL="609600" indent="-609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9pPr>
          </a:lstStyle>
          <a:p>
            <a:pPr marL="0" indent="0" eaLnBrk="1" hangingPunct="1">
              <a:lnSpc>
                <a:spcPct val="90000"/>
              </a:lnSpc>
              <a:spcBef>
                <a:spcPct val="20000"/>
              </a:spcBef>
              <a:buClr>
                <a:schemeClr val="tx1"/>
              </a:buClr>
            </a:pPr>
            <a:r>
              <a:rPr lang="en-US" altLang="ja-JP" sz="1600" dirty="0">
                <a:latin typeface="Times New Roman" panose="02020603050405020304" pitchFamily="18" charset="0"/>
                <a:cs typeface="Times New Roman" panose="02020603050405020304" pitchFamily="18" charset="0"/>
              </a:rPr>
              <a:t>Gabion Revetment</a:t>
            </a:r>
          </a:p>
        </p:txBody>
      </p:sp>
      <p:sp>
        <p:nvSpPr>
          <p:cNvPr id="6" name="Rectangle 4">
            <a:extLst>
              <a:ext uri="{FF2B5EF4-FFF2-40B4-BE49-F238E27FC236}">
                <a16:creationId xmlns:a16="http://schemas.microsoft.com/office/drawing/2014/main" id="{B8EE7A31-FAC0-F333-2BC4-29DC9F75CC42}"/>
              </a:ext>
            </a:extLst>
          </p:cNvPr>
          <p:cNvSpPr>
            <a:spLocks noChangeArrowheads="1"/>
          </p:cNvSpPr>
          <p:nvPr/>
        </p:nvSpPr>
        <p:spPr bwMode="auto">
          <a:xfrm>
            <a:off x="6031174" y="5847270"/>
            <a:ext cx="1959116" cy="365125"/>
          </a:xfrm>
          <a:prstGeom prst="rect">
            <a:avLst/>
          </a:prstGeom>
          <a:solidFill>
            <a:schemeClr val="bg1"/>
          </a:solidFill>
          <a:ln>
            <a:noFill/>
          </a:ln>
          <a:effectLst/>
        </p:spPr>
        <p:txBody>
          <a:bodyPr lIns="90000" tIns="46800" rIns="90000" bIns="46800"/>
          <a:lstStyle>
            <a:lvl1pPr marL="609600" indent="-609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9pPr>
          </a:lstStyle>
          <a:p>
            <a:pPr marL="0" indent="0" eaLnBrk="1" hangingPunct="1">
              <a:lnSpc>
                <a:spcPct val="90000"/>
              </a:lnSpc>
              <a:spcBef>
                <a:spcPct val="20000"/>
              </a:spcBef>
              <a:buClr>
                <a:schemeClr val="tx1"/>
              </a:buClr>
            </a:pPr>
            <a:r>
              <a:rPr lang="en-US" altLang="ja-JP" sz="1600" dirty="0">
                <a:latin typeface="Times New Roman" panose="02020603050405020304" pitchFamily="18" charset="0"/>
                <a:cs typeface="Times New Roman" panose="02020603050405020304" pitchFamily="18" charset="0"/>
              </a:rPr>
              <a:t>Concrete Revetment</a:t>
            </a:r>
          </a:p>
        </p:txBody>
      </p:sp>
    </p:spTree>
    <p:extLst>
      <p:ext uri="{BB962C8B-B14F-4D97-AF65-F5344CB8AC3E}">
        <p14:creationId xmlns:p14="http://schemas.microsoft.com/office/powerpoint/2010/main" val="2941950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C13F51E-6969-7A97-6320-2F71B9B07093}"/>
              </a:ext>
            </a:extLst>
          </p:cNvPr>
          <p:cNvSpPr>
            <a:spLocks noGrp="1" noChangeArrowheads="1"/>
          </p:cNvSpPr>
          <p:nvPr>
            <p:ph type="title"/>
          </p:nvPr>
        </p:nvSpPr>
        <p:spPr>
          <a:xfrm>
            <a:off x="628650" y="201840"/>
            <a:ext cx="7886700" cy="1325563"/>
          </a:xfrm>
        </p:spPr>
        <p:txBody>
          <a:bodyPr/>
          <a:lstStyle/>
          <a:p>
            <a:pPr eaLnBrk="1" hangingPunct="1"/>
            <a:r>
              <a:rPr lang="en-US" altLang="ja-JP" sz="4000" b="1" dirty="0">
                <a:latin typeface="Times New Roman" panose="02020603050405020304" pitchFamily="18" charset="0"/>
                <a:cs typeface="Times New Roman" panose="02020603050405020304" pitchFamily="18" charset="0"/>
              </a:rPr>
              <a:t>Works of Preparatory Survey</a:t>
            </a:r>
          </a:p>
        </p:txBody>
      </p:sp>
      <p:sp>
        <p:nvSpPr>
          <p:cNvPr id="3075" name="Rectangle 3">
            <a:extLst>
              <a:ext uri="{FF2B5EF4-FFF2-40B4-BE49-F238E27FC236}">
                <a16:creationId xmlns:a16="http://schemas.microsoft.com/office/drawing/2014/main" id="{62FC13E7-DEAB-6214-4DCA-65CC953B8661}"/>
              </a:ext>
            </a:extLst>
          </p:cNvPr>
          <p:cNvSpPr>
            <a:spLocks noGrp="1" noChangeArrowheads="1"/>
          </p:cNvSpPr>
          <p:nvPr>
            <p:ph type="body" idx="1"/>
          </p:nvPr>
        </p:nvSpPr>
        <p:spPr>
          <a:xfrm>
            <a:off x="758858" y="1687398"/>
            <a:ext cx="7756492" cy="4438765"/>
          </a:xfrm>
        </p:spPr>
        <p:txBody>
          <a:bodyPr>
            <a:normAutofit/>
          </a:bodyPr>
          <a:lstStyle/>
          <a:p>
            <a:pPr eaLnBrk="1" hangingPunct="1">
              <a:lnSpc>
                <a:spcPct val="90000"/>
              </a:lnSpc>
              <a:spcAft>
                <a:spcPct val="30000"/>
              </a:spcAft>
            </a:pPr>
            <a:r>
              <a:rPr lang="en-US" altLang="ja-JP" sz="2400" dirty="0"/>
              <a:t>Formulation of the Project to meet the conditions of the Japan’s Grant Aid</a:t>
            </a:r>
          </a:p>
          <a:p>
            <a:pPr eaLnBrk="1" hangingPunct="1">
              <a:lnSpc>
                <a:spcPct val="90000"/>
              </a:lnSpc>
              <a:spcAft>
                <a:spcPct val="30000"/>
              </a:spcAft>
            </a:pPr>
            <a:endParaRPr lang="en-US" altLang="ja-JP" sz="2400" dirty="0"/>
          </a:p>
          <a:p>
            <a:pPr eaLnBrk="1" hangingPunct="1">
              <a:lnSpc>
                <a:spcPts val="2640"/>
              </a:lnSpc>
              <a:spcBef>
                <a:spcPts val="0"/>
              </a:spcBef>
              <a:spcAft>
                <a:spcPts val="600"/>
              </a:spcAft>
            </a:pPr>
            <a:r>
              <a:rPr lang="en-US" altLang="ja-JP" sz="2400" dirty="0"/>
              <a:t>Stages of the Preparatory Survey; </a:t>
            </a:r>
          </a:p>
          <a:p>
            <a:pPr marL="288000" indent="0" eaLnBrk="1" hangingPunct="1">
              <a:lnSpc>
                <a:spcPts val="2640"/>
              </a:lnSpc>
              <a:spcBef>
                <a:spcPts val="0"/>
              </a:spcBef>
              <a:spcAft>
                <a:spcPts val="600"/>
              </a:spcAft>
              <a:buNone/>
            </a:pPr>
            <a:r>
              <a:rPr lang="en-US" altLang="ja-JP" sz="2400" dirty="0"/>
              <a:t>- 1st  stage:   Field Survey (June and July, 2023)</a:t>
            </a:r>
          </a:p>
          <a:p>
            <a:pPr marL="288000" indent="0" eaLnBrk="1" hangingPunct="1">
              <a:lnSpc>
                <a:spcPts val="2640"/>
              </a:lnSpc>
              <a:spcBef>
                <a:spcPts val="0"/>
              </a:spcBef>
              <a:spcAft>
                <a:spcPts val="600"/>
              </a:spcAft>
              <a:buNone/>
            </a:pPr>
            <a:r>
              <a:rPr lang="en-US" altLang="ja-JP" sz="2400" dirty="0"/>
              <a:t>- 2nd stage:   Analysis in Japan</a:t>
            </a:r>
          </a:p>
          <a:p>
            <a:pPr marL="288000" indent="0">
              <a:lnSpc>
                <a:spcPts val="2640"/>
              </a:lnSpc>
              <a:spcBef>
                <a:spcPts val="0"/>
              </a:spcBef>
              <a:spcAft>
                <a:spcPts val="600"/>
              </a:spcAft>
              <a:buNone/>
            </a:pPr>
            <a:r>
              <a:rPr lang="en-US" altLang="ja-JP" sz="2400" dirty="0"/>
              <a:t>- 3rd stage:   Field Survey (October and November, 2023)</a:t>
            </a:r>
          </a:p>
          <a:p>
            <a:pPr marL="288000" indent="0">
              <a:lnSpc>
                <a:spcPts val="2640"/>
              </a:lnSpc>
              <a:spcBef>
                <a:spcPts val="0"/>
              </a:spcBef>
              <a:spcAft>
                <a:spcPts val="600"/>
              </a:spcAft>
              <a:buNone/>
            </a:pPr>
            <a:r>
              <a:rPr lang="en-US" altLang="ja-JP" sz="2400" dirty="0"/>
              <a:t>- 4th stage:   Analysis in Japan</a:t>
            </a:r>
          </a:p>
          <a:p>
            <a:pPr marL="1881188" indent="-1593850">
              <a:lnSpc>
                <a:spcPts val="2640"/>
              </a:lnSpc>
              <a:spcBef>
                <a:spcPts val="0"/>
              </a:spcBef>
              <a:spcAft>
                <a:spcPts val="600"/>
              </a:spcAft>
              <a:buNone/>
            </a:pPr>
            <a:r>
              <a:rPr lang="en-US" altLang="ja-JP" b="1" dirty="0"/>
              <a:t>- 5th stage:   Explanation of a Draft Final Report to Pakistan (June, 2024)</a:t>
            </a:r>
          </a:p>
        </p:txBody>
      </p:sp>
      <p:sp>
        <p:nvSpPr>
          <p:cNvPr id="2" name="スライド番号プレースホルダー 6">
            <a:extLst>
              <a:ext uri="{FF2B5EF4-FFF2-40B4-BE49-F238E27FC236}">
                <a16:creationId xmlns:a16="http://schemas.microsoft.com/office/drawing/2014/main" id="{F650EC7E-81C6-D585-0F5D-C06F2892B59F}"/>
              </a:ext>
            </a:extLst>
          </p:cNvPr>
          <p:cNvSpPr>
            <a:spLocks noGrp="1"/>
          </p:cNvSpPr>
          <p:nvPr>
            <p:ph type="sldNum" sz="quarter" idx="12"/>
          </p:nvPr>
        </p:nvSpPr>
        <p:spPr>
          <a:xfrm>
            <a:off x="6457950" y="6356351"/>
            <a:ext cx="2057400" cy="365125"/>
          </a:xfrm>
        </p:spPr>
        <p:txBody>
          <a:bodyPr/>
          <a:lstStyle>
            <a:lvl1pPr eaLnBrk="0" hangingPunct="0">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9pPr>
          </a:lstStyle>
          <a:p>
            <a:pPr eaLnBrk="1" hangingPunct="1"/>
            <a:fld id="{D3AE98CB-2A1E-4AF4-8A73-E9F70F89D991}" type="slidenum">
              <a:rPr lang="en-US" altLang="ja-JP">
                <a:latin typeface="Arial" panose="020B0604020202020204" pitchFamily="34" charset="0"/>
              </a:rPr>
              <a:pPr eaLnBrk="1" hangingPunct="1"/>
              <a:t>2</a:t>
            </a:fld>
            <a:endParaRPr lang="en-US" altLang="ja-JP"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lvl1pPr eaLnBrk="0" hangingPunct="0">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9pPr>
          </a:lstStyle>
          <a:p>
            <a:pPr eaLnBrk="1" hangingPunct="1"/>
            <a:fld id="{D3AE98CB-2A1E-4AF4-8A73-E9F70F89D991}" type="slidenum">
              <a:rPr lang="en-US" altLang="ja-JP">
                <a:latin typeface="Arial" panose="020B0604020202020204" pitchFamily="34" charset="0"/>
              </a:rPr>
              <a:pPr eaLnBrk="1" hangingPunct="1"/>
              <a:t>20</a:t>
            </a:fld>
            <a:endParaRPr lang="en-US" altLang="ja-JP">
              <a:latin typeface="Arial" panose="020B0604020202020204" pitchFamily="34" charset="0"/>
            </a:endParaRPr>
          </a:p>
        </p:txBody>
      </p:sp>
      <p:sp>
        <p:nvSpPr>
          <p:cNvPr id="3076" name="Rectangle 3"/>
          <p:cNvSpPr>
            <a:spLocks noGrp="1" noChangeArrowheads="1"/>
          </p:cNvSpPr>
          <p:nvPr>
            <p:ph type="title"/>
          </p:nvPr>
        </p:nvSpPr>
        <p:spPr>
          <a:xfrm>
            <a:off x="417111" y="481470"/>
            <a:ext cx="8234363" cy="871728"/>
          </a:xfrm>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1">
            <a:normAutofit/>
          </a:bodyPr>
          <a:lstStyle/>
          <a:p>
            <a:pPr marL="0" indent="0" eaLnBrk="1" hangingPunct="1">
              <a:lnSpc>
                <a:spcPct val="90000"/>
              </a:lnSpc>
              <a:spcBef>
                <a:spcPct val="20000"/>
              </a:spcBef>
              <a:buClr>
                <a:schemeClr val="tx1"/>
              </a:buClr>
            </a:pPr>
            <a:r>
              <a:rPr lang="en-US" altLang="ja-JP" sz="2800" b="1" dirty="0">
                <a:latin typeface="Times New Roman" panose="02020603050405020304" pitchFamily="18" charset="0"/>
                <a:cs typeface="Times New Roman" panose="02020603050405020304" pitchFamily="18" charset="0"/>
              </a:rPr>
              <a:t>Project Area of River Improvement (Construction of River Structure)</a:t>
            </a:r>
          </a:p>
        </p:txBody>
      </p:sp>
      <p:sp>
        <p:nvSpPr>
          <p:cNvPr id="6" name="Rectangle 4"/>
          <p:cNvSpPr>
            <a:spLocks noChangeArrowheads="1"/>
          </p:cNvSpPr>
          <p:nvPr/>
        </p:nvSpPr>
        <p:spPr bwMode="auto">
          <a:xfrm>
            <a:off x="182880" y="1541282"/>
            <a:ext cx="3484147" cy="497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609600" indent="-609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9pPr>
          </a:lstStyle>
          <a:p>
            <a:pPr marL="268288" indent="-268288" eaLnBrk="1" hangingPunct="1">
              <a:lnSpc>
                <a:spcPct val="90000"/>
              </a:lnSpc>
              <a:spcBef>
                <a:spcPct val="20000"/>
              </a:spcBef>
              <a:buClr>
                <a:schemeClr val="tx1"/>
              </a:buClr>
              <a:buFont typeface="Arial" panose="020B0604020202020204" pitchFamily="34" charset="0"/>
              <a:buChar char="•"/>
            </a:pPr>
            <a:r>
              <a:rPr lang="en-US" altLang="ja-JP" sz="2000" dirty="0">
                <a:latin typeface="Times New Roman" panose="02020603050405020304" pitchFamily="18" charset="0"/>
                <a:cs typeface="Times New Roman" panose="02020603050405020304" pitchFamily="18" charset="0"/>
              </a:rPr>
              <a:t>About 80 damaged flood management structures (total length approx.20km) were reported after 2022 Flood.</a:t>
            </a:r>
          </a:p>
          <a:p>
            <a:pPr marL="0" indent="0" eaLnBrk="1" hangingPunct="1">
              <a:lnSpc>
                <a:spcPct val="90000"/>
              </a:lnSpc>
              <a:spcBef>
                <a:spcPct val="20000"/>
              </a:spcBef>
              <a:buClr>
                <a:schemeClr val="tx1"/>
              </a:buClr>
            </a:pPr>
            <a:endParaRPr lang="en-US" altLang="ja-JP" sz="2000" dirty="0">
              <a:latin typeface="Times New Roman" panose="02020603050405020304" pitchFamily="18" charset="0"/>
              <a:cs typeface="Times New Roman" panose="02020603050405020304" pitchFamily="18" charset="0"/>
            </a:endParaRPr>
          </a:p>
          <a:p>
            <a:pPr marL="268288" indent="-268288" eaLnBrk="1" hangingPunct="1">
              <a:lnSpc>
                <a:spcPct val="90000"/>
              </a:lnSpc>
              <a:spcBef>
                <a:spcPct val="20000"/>
              </a:spcBef>
              <a:buClr>
                <a:schemeClr val="tx1"/>
              </a:buClr>
              <a:buFont typeface="Arial" panose="020B0604020202020204" pitchFamily="34" charset="0"/>
              <a:buChar char="•"/>
            </a:pPr>
            <a:r>
              <a:rPr lang="en-US" altLang="ja-JP" sz="2400" b="1" dirty="0">
                <a:latin typeface="Times New Roman" panose="02020603050405020304" pitchFamily="18" charset="0"/>
                <a:cs typeface="Times New Roman" panose="02020603050405020304" pitchFamily="18" charset="0"/>
              </a:rPr>
              <a:t>Three Sites were selected as the target sites of Japan’s Grant Aid Project, based on the result of  field survey and discussions between JICA survey team and Pakistan side.</a:t>
            </a:r>
          </a:p>
          <a:p>
            <a:pPr marL="0" indent="0" eaLnBrk="1" hangingPunct="1">
              <a:lnSpc>
                <a:spcPct val="90000"/>
              </a:lnSpc>
              <a:spcBef>
                <a:spcPct val="20000"/>
              </a:spcBef>
              <a:buClr>
                <a:schemeClr val="tx1"/>
              </a:buClr>
            </a:pPr>
            <a:endParaRPr lang="en-US" altLang="ja-JP" sz="2800" dirty="0">
              <a:latin typeface="Times New Roman" panose="02020603050405020304" pitchFamily="18" charset="0"/>
              <a:cs typeface="Times New Roman" panose="02020603050405020304" pitchFamily="18" charset="0"/>
            </a:endParaRPr>
          </a:p>
          <a:p>
            <a:pPr marL="0" indent="0" eaLnBrk="1" hangingPunct="1">
              <a:lnSpc>
                <a:spcPct val="90000"/>
              </a:lnSpc>
              <a:spcBef>
                <a:spcPct val="20000"/>
              </a:spcBef>
              <a:buClr>
                <a:schemeClr val="tx1"/>
              </a:buClr>
            </a:pPr>
            <a:endParaRPr lang="en-US" altLang="ja-JP" sz="2800" dirty="0">
              <a:latin typeface="Times New Roman" panose="02020603050405020304" pitchFamily="18" charset="0"/>
              <a:cs typeface="Times New Roman" panose="02020603050405020304" pitchFamily="18" charset="0"/>
            </a:endParaRPr>
          </a:p>
          <a:p>
            <a:pPr marL="0" indent="0" eaLnBrk="1" hangingPunct="1">
              <a:lnSpc>
                <a:spcPct val="90000"/>
              </a:lnSpc>
              <a:spcBef>
                <a:spcPct val="20000"/>
              </a:spcBef>
              <a:buClr>
                <a:schemeClr val="tx1"/>
              </a:buClr>
            </a:pPr>
            <a:endParaRPr lang="en-US" altLang="ja-JP" sz="2800" b="1" dirty="0">
              <a:latin typeface="Times New Roman" panose="02020603050405020304" pitchFamily="18" charset="0"/>
              <a:cs typeface="Times New Roman" panose="02020603050405020304" pitchFamily="18" charset="0"/>
            </a:endParaRPr>
          </a:p>
        </p:txBody>
      </p:sp>
      <p:pic>
        <p:nvPicPr>
          <p:cNvPr id="2" name="図 1">
            <a:extLst>
              <a:ext uri="{FF2B5EF4-FFF2-40B4-BE49-F238E27FC236}">
                <a16:creationId xmlns:a16="http://schemas.microsoft.com/office/drawing/2014/main" id="{3141EAF2-7856-1094-1EB3-4DA39ACF41C6}"/>
              </a:ext>
            </a:extLst>
          </p:cNvPr>
          <p:cNvPicPr>
            <a:picLocks noChangeAspect="1"/>
          </p:cNvPicPr>
          <p:nvPr/>
        </p:nvPicPr>
        <p:blipFill rotWithShape="1">
          <a:blip r:embed="rId3"/>
          <a:srcRect l="2370" t="40910" r="1150" b="1422"/>
          <a:stretch/>
        </p:blipFill>
        <p:spPr>
          <a:xfrm>
            <a:off x="3772921" y="1111038"/>
            <a:ext cx="5370057" cy="4635923"/>
          </a:xfrm>
          <a:prstGeom prst="rect">
            <a:avLst/>
          </a:prstGeom>
        </p:spPr>
      </p:pic>
      <p:sp>
        <p:nvSpPr>
          <p:cNvPr id="3" name="テキスト ボックス 2">
            <a:extLst>
              <a:ext uri="{FF2B5EF4-FFF2-40B4-BE49-F238E27FC236}">
                <a16:creationId xmlns:a16="http://schemas.microsoft.com/office/drawing/2014/main" id="{EB03F323-74C1-9C79-1646-90CC55AFE472}"/>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4" name="Rectangle 4">
            <a:extLst>
              <a:ext uri="{FF2B5EF4-FFF2-40B4-BE49-F238E27FC236}">
                <a16:creationId xmlns:a16="http://schemas.microsoft.com/office/drawing/2014/main" id="{23FF7A93-9B9E-252A-191B-B29F02BB9396}"/>
              </a:ext>
            </a:extLst>
          </p:cNvPr>
          <p:cNvSpPr>
            <a:spLocks noChangeArrowheads="1"/>
          </p:cNvSpPr>
          <p:nvPr/>
        </p:nvSpPr>
        <p:spPr bwMode="auto">
          <a:xfrm>
            <a:off x="3813143" y="5788058"/>
            <a:ext cx="5147978" cy="763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609600" indent="-609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9pPr>
          </a:lstStyle>
          <a:p>
            <a:pPr marL="0" indent="0" eaLnBrk="1" hangingPunct="1">
              <a:lnSpc>
                <a:spcPct val="90000"/>
              </a:lnSpc>
              <a:spcBef>
                <a:spcPct val="20000"/>
              </a:spcBef>
              <a:buClr>
                <a:schemeClr val="tx1"/>
              </a:buClr>
            </a:pPr>
            <a:r>
              <a:rPr lang="en-US" altLang="ja-JP" sz="2000" dirty="0">
                <a:latin typeface="Times New Roman" panose="02020603050405020304" pitchFamily="18" charset="0"/>
                <a:cs typeface="Times New Roman" panose="02020603050405020304" pitchFamily="18" charset="0"/>
              </a:rPr>
              <a:t>Selected Sites: </a:t>
            </a:r>
          </a:p>
          <a:p>
            <a:pPr marL="0" indent="0" eaLnBrk="1" hangingPunct="1">
              <a:lnSpc>
                <a:spcPct val="90000"/>
              </a:lnSpc>
              <a:spcBef>
                <a:spcPct val="20000"/>
              </a:spcBef>
              <a:buClr>
                <a:schemeClr val="tx1"/>
              </a:buClr>
            </a:pPr>
            <a:r>
              <a:rPr lang="en-US" altLang="ja-JP" sz="2000" b="1" dirty="0" err="1">
                <a:latin typeface="Times New Roman" panose="02020603050405020304" pitchFamily="18" charset="0"/>
                <a:cs typeface="Times New Roman" panose="02020603050405020304" pitchFamily="18" charset="0"/>
              </a:rPr>
              <a:t>Mohra</a:t>
            </a:r>
            <a:r>
              <a:rPr lang="en-US" altLang="ja-JP" sz="2000" b="1" dirty="0">
                <a:latin typeface="Times New Roman" panose="02020603050405020304" pitchFamily="18" charset="0"/>
                <a:cs typeface="Times New Roman" panose="02020603050405020304" pitchFamily="18" charset="0"/>
              </a:rPr>
              <a:t> </a:t>
            </a:r>
            <a:r>
              <a:rPr lang="en-US" altLang="ja-JP" sz="2000" b="1" dirty="0" err="1">
                <a:latin typeface="Times New Roman" panose="02020603050405020304" pitchFamily="18" charset="0"/>
                <a:cs typeface="Times New Roman" panose="02020603050405020304" pitchFamily="18" charset="0"/>
              </a:rPr>
              <a:t>Ghazan</a:t>
            </a:r>
            <a:r>
              <a:rPr lang="en-US" altLang="ja-JP" sz="2000" b="1" dirty="0">
                <a:latin typeface="Times New Roman" panose="02020603050405020304" pitchFamily="18" charset="0"/>
                <a:cs typeface="Times New Roman" panose="02020603050405020304" pitchFamily="18" charset="0"/>
              </a:rPr>
              <a:t>, Ali Khan, Sikandarpur</a:t>
            </a:r>
          </a:p>
        </p:txBody>
      </p:sp>
    </p:spTree>
    <p:extLst>
      <p:ext uri="{BB962C8B-B14F-4D97-AF65-F5344CB8AC3E}">
        <p14:creationId xmlns:p14="http://schemas.microsoft.com/office/powerpoint/2010/main" val="1739947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F38A259-8BA7-612B-9941-FC7D8C098CCD}"/>
              </a:ext>
            </a:extLst>
          </p:cNvPr>
          <p:cNvPicPr>
            <a:picLocks noChangeAspect="1"/>
          </p:cNvPicPr>
          <p:nvPr/>
        </p:nvPicPr>
        <p:blipFill>
          <a:blip r:embed="rId2"/>
          <a:stretch>
            <a:fillRect/>
          </a:stretch>
        </p:blipFill>
        <p:spPr>
          <a:xfrm>
            <a:off x="138961" y="2344634"/>
            <a:ext cx="5835017" cy="4141493"/>
          </a:xfrm>
          <a:prstGeom prst="rect">
            <a:avLst/>
          </a:prstGeom>
        </p:spPr>
      </p:pic>
      <p:pic>
        <p:nvPicPr>
          <p:cNvPr id="13" name="図 12">
            <a:extLst>
              <a:ext uri="{FF2B5EF4-FFF2-40B4-BE49-F238E27FC236}">
                <a16:creationId xmlns:a16="http://schemas.microsoft.com/office/drawing/2014/main" id="{0E4773A5-4AF6-B377-0FA7-9E2101277F7B}"/>
              </a:ext>
            </a:extLst>
          </p:cNvPr>
          <p:cNvPicPr>
            <a:picLocks noChangeAspect="1"/>
          </p:cNvPicPr>
          <p:nvPr/>
        </p:nvPicPr>
        <p:blipFill>
          <a:blip r:embed="rId3"/>
          <a:stretch>
            <a:fillRect/>
          </a:stretch>
        </p:blipFill>
        <p:spPr>
          <a:xfrm>
            <a:off x="5338337" y="2521750"/>
            <a:ext cx="3666702" cy="3796688"/>
          </a:xfrm>
          <a:prstGeom prst="rect">
            <a:avLst/>
          </a:prstGeom>
          <a:ln>
            <a:solidFill>
              <a:schemeClr val="tx1"/>
            </a:solidFill>
          </a:ln>
        </p:spPr>
      </p:pic>
      <p:sp>
        <p:nvSpPr>
          <p:cNvPr id="2" name="タイトル 1">
            <a:extLst>
              <a:ext uri="{FF2B5EF4-FFF2-40B4-BE49-F238E27FC236}">
                <a16:creationId xmlns:a16="http://schemas.microsoft.com/office/drawing/2014/main" id="{4F3506DB-A7AA-3EE2-94A3-98D6A61E7ECE}"/>
              </a:ext>
            </a:extLst>
          </p:cNvPr>
          <p:cNvSpPr>
            <a:spLocks noGrp="1"/>
          </p:cNvSpPr>
          <p:nvPr>
            <p:ph type="title"/>
          </p:nvPr>
        </p:nvSpPr>
        <p:spPr>
          <a:xfrm>
            <a:off x="179108" y="522695"/>
            <a:ext cx="7372006" cy="633723"/>
          </a:xfrm>
        </p:spPr>
        <p:txBody>
          <a:bodyPr>
            <a:normAutofit fontScale="90000"/>
          </a:bodyPr>
          <a:lstStyle/>
          <a:p>
            <a:r>
              <a:rPr lang="en-US" altLang="ja-JP" dirty="0">
                <a:latin typeface="Arial Black" panose="020B0A04020102020204" pitchFamily="34" charset="0"/>
              </a:rPr>
              <a:t>1. </a:t>
            </a:r>
            <a:r>
              <a:rPr lang="en-US" altLang="ja-JP" dirty="0" err="1">
                <a:latin typeface="Arial Black" panose="020B0A04020102020204" pitchFamily="34" charset="0"/>
              </a:rPr>
              <a:t>Mohra</a:t>
            </a:r>
            <a:r>
              <a:rPr lang="en-US" altLang="ja-JP" dirty="0">
                <a:latin typeface="Arial Black" panose="020B0A04020102020204" pitchFamily="34" charset="0"/>
              </a:rPr>
              <a:t> </a:t>
            </a:r>
            <a:r>
              <a:rPr lang="en-US" altLang="ja-JP" dirty="0" err="1">
                <a:latin typeface="Arial Black" panose="020B0A04020102020204" pitchFamily="34" charset="0"/>
              </a:rPr>
              <a:t>Ghazan</a:t>
            </a:r>
            <a:endParaRPr lang="ja-JP" altLang="en-US" sz="2100" dirty="0">
              <a:latin typeface="Arial Black" panose="020B0A04020102020204" pitchFamily="34" charset="0"/>
            </a:endParaRPr>
          </a:p>
        </p:txBody>
      </p:sp>
      <p:sp>
        <p:nvSpPr>
          <p:cNvPr id="3" name="矢印: 右 2">
            <a:extLst>
              <a:ext uri="{FF2B5EF4-FFF2-40B4-BE49-F238E27FC236}">
                <a16:creationId xmlns:a16="http://schemas.microsoft.com/office/drawing/2014/main" id="{0EB0B421-B5FE-9D51-EAE9-68F818D56746}"/>
              </a:ext>
            </a:extLst>
          </p:cNvPr>
          <p:cNvSpPr/>
          <p:nvPr/>
        </p:nvSpPr>
        <p:spPr>
          <a:xfrm rot="21350401" flipH="1">
            <a:off x="4267273" y="3382214"/>
            <a:ext cx="810861" cy="311943"/>
          </a:xfrm>
          <a:prstGeom prst="rightArrow">
            <a:avLst/>
          </a:prstGeom>
          <a:solidFill>
            <a:srgbClr val="00CCFF"/>
          </a:solidFill>
          <a:ln>
            <a:solidFill>
              <a:srgbClr val="00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latin typeface="Arial" panose="020B0604020202020204" pitchFamily="34" charset="0"/>
                <a:cs typeface="Arial" panose="020B0604020202020204" pitchFamily="34" charset="0"/>
              </a:rPr>
              <a:t>FLOW</a:t>
            </a:r>
            <a:endParaRPr lang="ja-JP" altLang="en-US" sz="1050" b="1"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4227AF23-040C-8830-D393-93D4637B53D4}"/>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5" name="スライド番号プレースホルダー 4">
            <a:extLst>
              <a:ext uri="{FF2B5EF4-FFF2-40B4-BE49-F238E27FC236}">
                <a16:creationId xmlns:a16="http://schemas.microsoft.com/office/drawing/2014/main" id="{6A994873-F921-DCB1-ED47-2681AC6920DF}"/>
              </a:ext>
            </a:extLst>
          </p:cNvPr>
          <p:cNvSpPr>
            <a:spLocks noGrp="1"/>
          </p:cNvSpPr>
          <p:nvPr>
            <p:ph type="sldNum" sz="quarter" idx="12"/>
          </p:nvPr>
        </p:nvSpPr>
        <p:spPr/>
        <p:txBody>
          <a:bodyPr/>
          <a:lstStyle/>
          <a:p>
            <a:fld id="{99C490EF-B217-472F-A3D4-A06C8A9861C0}" type="slidenum">
              <a:rPr kumimoji="1" lang="ja-JP" altLang="en-US" smtClean="0"/>
              <a:t>21</a:t>
            </a:fld>
            <a:endParaRPr kumimoji="1" lang="ja-JP" altLang="en-US"/>
          </a:p>
        </p:txBody>
      </p:sp>
      <p:sp>
        <p:nvSpPr>
          <p:cNvPr id="6" name="タイトル 1">
            <a:extLst>
              <a:ext uri="{FF2B5EF4-FFF2-40B4-BE49-F238E27FC236}">
                <a16:creationId xmlns:a16="http://schemas.microsoft.com/office/drawing/2014/main" id="{1EFB6C42-47BA-4CB2-A959-0414038C085F}"/>
              </a:ext>
            </a:extLst>
          </p:cNvPr>
          <p:cNvSpPr txBox="1">
            <a:spLocks/>
          </p:cNvSpPr>
          <p:nvPr/>
        </p:nvSpPr>
        <p:spPr>
          <a:xfrm>
            <a:off x="179108" y="1102916"/>
            <a:ext cx="8498265" cy="99417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en-US" altLang="ja-JP" sz="2800" dirty="0">
                <a:latin typeface="Arial" panose="020B0604020202020204" pitchFamily="34" charset="0"/>
                <a:cs typeface="Arial" panose="020B0604020202020204" pitchFamily="34" charset="0"/>
              </a:rPr>
              <a:t>Scope of the Work: </a:t>
            </a:r>
          </a:p>
          <a:p>
            <a:pPr>
              <a:lnSpc>
                <a:spcPct val="120000"/>
              </a:lnSpc>
            </a:pPr>
            <a:r>
              <a:rPr lang="en-US" altLang="ja-JP" sz="2800" dirty="0">
                <a:latin typeface="Arial Black" panose="020B0A04020102020204" pitchFamily="34" charset="0"/>
              </a:rPr>
              <a:t>Construction of Concrete Revetment </a:t>
            </a:r>
            <a:r>
              <a:rPr lang="en-US" altLang="ja-JP" sz="2100" dirty="0">
                <a:latin typeface="Arial Black" panose="020B0A04020102020204" pitchFamily="34" charset="0"/>
              </a:rPr>
              <a:t>(Height:8.0m, Length:163m)</a:t>
            </a:r>
          </a:p>
          <a:p>
            <a:pPr>
              <a:lnSpc>
                <a:spcPct val="120000"/>
              </a:lnSpc>
            </a:pPr>
            <a:r>
              <a:rPr lang="en-US" altLang="ja-JP" sz="2300" dirty="0">
                <a:latin typeface="Arial Black" panose="020B0A04020102020204" pitchFamily="34" charset="0"/>
              </a:rPr>
              <a:t>To protect left bank </a:t>
            </a:r>
            <a:endParaRPr lang="ja-JP" altLang="en-US" sz="2300" dirty="0">
              <a:latin typeface="Arial Black" panose="020B0A04020102020204" pitchFamily="34" charset="0"/>
            </a:endParaRPr>
          </a:p>
        </p:txBody>
      </p:sp>
    </p:spTree>
    <p:extLst>
      <p:ext uri="{BB962C8B-B14F-4D97-AF65-F5344CB8AC3E}">
        <p14:creationId xmlns:p14="http://schemas.microsoft.com/office/powerpoint/2010/main" val="3690817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岩の間を流れる川&#10;&#10;低い精度で自動的に生成された説明">
            <a:extLst>
              <a:ext uri="{FF2B5EF4-FFF2-40B4-BE49-F238E27FC236}">
                <a16:creationId xmlns:a16="http://schemas.microsoft.com/office/drawing/2014/main" id="{A1DA5992-3D41-04AE-C56D-5E3F27038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18" y="1472383"/>
            <a:ext cx="6049108" cy="3402623"/>
          </a:xfrm>
          <a:prstGeom prst="rect">
            <a:avLst/>
          </a:prstGeom>
        </p:spPr>
      </p:pic>
      <p:sp>
        <p:nvSpPr>
          <p:cNvPr id="2" name="タイトル 1">
            <a:extLst>
              <a:ext uri="{FF2B5EF4-FFF2-40B4-BE49-F238E27FC236}">
                <a16:creationId xmlns:a16="http://schemas.microsoft.com/office/drawing/2014/main" id="{FAC72E53-C1F0-2EF0-3EC6-DF636F425829}"/>
              </a:ext>
            </a:extLst>
          </p:cNvPr>
          <p:cNvSpPr>
            <a:spLocks noGrp="1"/>
          </p:cNvSpPr>
          <p:nvPr>
            <p:ph type="title"/>
          </p:nvPr>
        </p:nvSpPr>
        <p:spPr>
          <a:xfrm>
            <a:off x="368423" y="409921"/>
            <a:ext cx="7884744" cy="994172"/>
          </a:xfrm>
        </p:spPr>
        <p:txBody>
          <a:bodyPr>
            <a:normAutofit/>
          </a:bodyPr>
          <a:lstStyle/>
          <a:p>
            <a:pPr>
              <a:lnSpc>
                <a:spcPct val="100000"/>
              </a:lnSpc>
            </a:pPr>
            <a:r>
              <a:rPr kumimoji="1" lang="en-US" altLang="ja-JP" sz="2400" dirty="0">
                <a:latin typeface="Arial" panose="020B0604020202020204" pitchFamily="34" charset="0"/>
                <a:cs typeface="Arial" panose="020B0604020202020204" pitchFamily="34" charset="0"/>
              </a:rPr>
              <a:t>3D Image of </a:t>
            </a:r>
            <a:r>
              <a:rPr lang="en-US" altLang="ja-JP" sz="2400" dirty="0">
                <a:latin typeface="Arial" panose="020B0604020202020204" pitchFamily="34" charset="0"/>
                <a:cs typeface="Arial" panose="020B0604020202020204" pitchFamily="34" charset="0"/>
              </a:rPr>
              <a:t>Concrete Revetment in </a:t>
            </a:r>
            <a:r>
              <a:rPr kumimoji="1" lang="en-US" altLang="ja-JP" sz="2400" dirty="0" err="1">
                <a:latin typeface="Arial" panose="020B0604020202020204" pitchFamily="34" charset="0"/>
                <a:cs typeface="Arial" panose="020B0604020202020204" pitchFamily="34" charset="0"/>
              </a:rPr>
              <a:t>Mohra</a:t>
            </a:r>
            <a:r>
              <a:rPr kumimoji="1" lang="en-US" altLang="ja-JP" sz="2400" dirty="0">
                <a:latin typeface="Arial" panose="020B0604020202020204" pitchFamily="34" charset="0"/>
                <a:cs typeface="Arial" panose="020B0604020202020204" pitchFamily="34" charset="0"/>
              </a:rPr>
              <a:t> Ghazan</a:t>
            </a:r>
            <a:r>
              <a:rPr kumimoji="1" lang="ja-JP" altLang="en-US" sz="2400" dirty="0">
                <a:latin typeface="Arial" panose="020B0604020202020204" pitchFamily="34" charset="0"/>
                <a:cs typeface="Arial" panose="020B0604020202020204" pitchFamily="34" charset="0"/>
              </a:rPr>
              <a:t> </a:t>
            </a:r>
            <a:br>
              <a:rPr kumimoji="1" lang="en-US" altLang="ja-JP" sz="2400" dirty="0">
                <a:latin typeface="Arial" panose="020B0604020202020204" pitchFamily="34" charset="0"/>
                <a:cs typeface="Arial" panose="020B0604020202020204" pitchFamily="34" charset="0"/>
              </a:rPr>
            </a:br>
            <a:r>
              <a:rPr lang="en-US" altLang="ja-JP" sz="2400" dirty="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Height:8.0m, Length:163m)</a:t>
            </a:r>
            <a:endParaRPr kumimoji="1" lang="ja-JP" altLang="en-US" sz="2400" dirty="0">
              <a:latin typeface="Arial" panose="020B0604020202020204" pitchFamily="34" charset="0"/>
              <a:cs typeface="Arial" panose="020B0604020202020204" pitchFamily="34" charset="0"/>
            </a:endParaRPr>
          </a:p>
        </p:txBody>
      </p:sp>
      <p:sp>
        <p:nvSpPr>
          <p:cNvPr id="4" name="矢印: 右 3">
            <a:extLst>
              <a:ext uri="{FF2B5EF4-FFF2-40B4-BE49-F238E27FC236}">
                <a16:creationId xmlns:a16="http://schemas.microsoft.com/office/drawing/2014/main" id="{44E86196-89BC-CC4D-5590-EE1A5CBDB8D9}"/>
              </a:ext>
            </a:extLst>
          </p:cNvPr>
          <p:cNvSpPr/>
          <p:nvPr/>
        </p:nvSpPr>
        <p:spPr>
          <a:xfrm rot="18591295">
            <a:off x="3078940" y="3726678"/>
            <a:ext cx="921544" cy="311943"/>
          </a:xfrm>
          <a:prstGeom prst="rightArrow">
            <a:avLst/>
          </a:prstGeom>
          <a:solidFill>
            <a:srgbClr val="00CCFF"/>
          </a:solidFill>
          <a:ln>
            <a:solidFill>
              <a:srgbClr val="00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latin typeface="Arial" panose="020B0604020202020204" pitchFamily="34" charset="0"/>
                <a:cs typeface="Arial" panose="020B0604020202020204" pitchFamily="34" charset="0"/>
              </a:rPr>
              <a:t>FLOW</a:t>
            </a:r>
            <a:endParaRPr lang="ja-JP" altLang="en-US" sz="1050" b="1" dirty="0">
              <a:latin typeface="Arial" panose="020B0604020202020204" pitchFamily="34" charset="0"/>
              <a:cs typeface="Arial" panose="020B0604020202020204" pitchFamily="34" charset="0"/>
            </a:endParaRPr>
          </a:p>
        </p:txBody>
      </p:sp>
      <p:pic>
        <p:nvPicPr>
          <p:cNvPr id="12" name="図 11" descr="屋外, 建物, 水, 古い が含まれている画像&#10;&#10;自動的に生成された説明">
            <a:extLst>
              <a:ext uri="{FF2B5EF4-FFF2-40B4-BE49-F238E27FC236}">
                <a16:creationId xmlns:a16="http://schemas.microsoft.com/office/drawing/2014/main" id="{F66C3694-E63A-2F03-4153-58ADE8A261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6832" y="3622639"/>
            <a:ext cx="4944421" cy="2781237"/>
          </a:xfrm>
          <a:prstGeom prst="rect">
            <a:avLst/>
          </a:prstGeom>
        </p:spPr>
      </p:pic>
      <p:sp>
        <p:nvSpPr>
          <p:cNvPr id="7" name="矢印: 右 6">
            <a:extLst>
              <a:ext uri="{FF2B5EF4-FFF2-40B4-BE49-F238E27FC236}">
                <a16:creationId xmlns:a16="http://schemas.microsoft.com/office/drawing/2014/main" id="{4EEA5C9D-69C6-FE97-6845-7BB0DD1BC2B0}"/>
              </a:ext>
            </a:extLst>
          </p:cNvPr>
          <p:cNvSpPr/>
          <p:nvPr/>
        </p:nvSpPr>
        <p:spPr>
          <a:xfrm>
            <a:off x="7369754" y="5726808"/>
            <a:ext cx="921544" cy="311943"/>
          </a:xfrm>
          <a:prstGeom prst="rightArrow">
            <a:avLst/>
          </a:prstGeom>
          <a:solidFill>
            <a:srgbClr val="00CCFF"/>
          </a:solidFill>
          <a:ln>
            <a:solidFill>
              <a:srgbClr val="00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latin typeface="Arial" panose="020B0604020202020204" pitchFamily="34" charset="0"/>
                <a:cs typeface="Arial" panose="020B0604020202020204" pitchFamily="34" charset="0"/>
              </a:rPr>
              <a:t>FLOW</a:t>
            </a:r>
            <a:endParaRPr lang="ja-JP" altLang="en-US" sz="1050" b="1" dirty="0">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2315ACA3-8C0A-3270-5707-DAE2710656EE}"/>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5" name="スライド番号プレースホルダー 4">
            <a:extLst>
              <a:ext uri="{FF2B5EF4-FFF2-40B4-BE49-F238E27FC236}">
                <a16:creationId xmlns:a16="http://schemas.microsoft.com/office/drawing/2014/main" id="{251D6BFA-0C36-7C40-47AD-64488DC0557D}"/>
              </a:ext>
            </a:extLst>
          </p:cNvPr>
          <p:cNvSpPr>
            <a:spLocks noGrp="1"/>
          </p:cNvSpPr>
          <p:nvPr>
            <p:ph type="sldNum" sz="quarter" idx="12"/>
          </p:nvPr>
        </p:nvSpPr>
        <p:spPr/>
        <p:txBody>
          <a:bodyPr/>
          <a:lstStyle/>
          <a:p>
            <a:fld id="{99C490EF-B217-472F-A3D4-A06C8A9861C0}" type="slidenum">
              <a:rPr kumimoji="1" lang="ja-JP" altLang="en-US" smtClean="0"/>
              <a:t>22</a:t>
            </a:fld>
            <a:endParaRPr kumimoji="1" lang="ja-JP" altLang="en-US"/>
          </a:p>
        </p:txBody>
      </p:sp>
      <p:sp>
        <p:nvSpPr>
          <p:cNvPr id="6" name="Rectangle 4">
            <a:extLst>
              <a:ext uri="{FF2B5EF4-FFF2-40B4-BE49-F238E27FC236}">
                <a16:creationId xmlns:a16="http://schemas.microsoft.com/office/drawing/2014/main" id="{530041D3-C105-8FEC-9703-58B833CAF5EA}"/>
              </a:ext>
            </a:extLst>
          </p:cNvPr>
          <p:cNvSpPr>
            <a:spLocks noChangeArrowheads="1"/>
          </p:cNvSpPr>
          <p:nvPr/>
        </p:nvSpPr>
        <p:spPr bwMode="auto">
          <a:xfrm>
            <a:off x="368423" y="4461022"/>
            <a:ext cx="1776687" cy="365125"/>
          </a:xfrm>
          <a:prstGeom prst="rect">
            <a:avLst/>
          </a:prstGeom>
          <a:solidFill>
            <a:schemeClr val="bg1"/>
          </a:solidFill>
          <a:ln>
            <a:noFill/>
          </a:ln>
          <a:effectLst/>
        </p:spPr>
        <p:txBody>
          <a:bodyPr lIns="90000" tIns="46800" rIns="90000" bIns="46800"/>
          <a:lstStyle>
            <a:lvl1pPr marL="609600" indent="-609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9pPr>
          </a:lstStyle>
          <a:p>
            <a:pPr marL="0" indent="0" algn="ctr" eaLnBrk="1" hangingPunct="1">
              <a:lnSpc>
                <a:spcPct val="90000"/>
              </a:lnSpc>
              <a:spcBef>
                <a:spcPct val="20000"/>
              </a:spcBef>
              <a:buClr>
                <a:schemeClr val="tx1"/>
              </a:buClr>
            </a:pPr>
            <a:r>
              <a:rPr lang="en-US" altLang="ja-JP" sz="1600" dirty="0">
                <a:latin typeface="Arial" panose="020B0604020202020204" pitchFamily="34" charset="0"/>
                <a:cs typeface="Arial" panose="020B0604020202020204" pitchFamily="34" charset="0"/>
              </a:rPr>
              <a:t>Normal Condition</a:t>
            </a:r>
          </a:p>
        </p:txBody>
      </p:sp>
      <p:sp>
        <p:nvSpPr>
          <p:cNvPr id="8" name="Rectangle 4">
            <a:extLst>
              <a:ext uri="{FF2B5EF4-FFF2-40B4-BE49-F238E27FC236}">
                <a16:creationId xmlns:a16="http://schemas.microsoft.com/office/drawing/2014/main" id="{B545EB86-655D-6EDC-3EE1-C1248C95437D}"/>
              </a:ext>
            </a:extLst>
          </p:cNvPr>
          <p:cNvSpPr>
            <a:spLocks noChangeArrowheads="1"/>
          </p:cNvSpPr>
          <p:nvPr/>
        </p:nvSpPr>
        <p:spPr bwMode="auto">
          <a:xfrm>
            <a:off x="4056832" y="5971054"/>
            <a:ext cx="1776687" cy="365125"/>
          </a:xfrm>
          <a:prstGeom prst="rect">
            <a:avLst/>
          </a:prstGeom>
          <a:solidFill>
            <a:schemeClr val="bg1"/>
          </a:solidFill>
          <a:ln>
            <a:noFill/>
          </a:ln>
          <a:effectLst/>
        </p:spPr>
        <p:txBody>
          <a:bodyPr lIns="90000" tIns="46800" rIns="90000" bIns="46800"/>
          <a:lstStyle>
            <a:lvl1pPr marL="609600" indent="-609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9pPr>
          </a:lstStyle>
          <a:p>
            <a:pPr marL="0" indent="0" algn="ctr" eaLnBrk="1" hangingPunct="1">
              <a:lnSpc>
                <a:spcPct val="90000"/>
              </a:lnSpc>
              <a:spcBef>
                <a:spcPct val="20000"/>
              </a:spcBef>
              <a:buClr>
                <a:schemeClr val="tx1"/>
              </a:buClr>
            </a:pPr>
            <a:r>
              <a:rPr lang="en-US" altLang="ja-JP" sz="1600" dirty="0">
                <a:latin typeface="Arial" panose="020B0604020202020204" pitchFamily="34" charset="0"/>
                <a:cs typeface="Arial" panose="020B0604020202020204" pitchFamily="34" charset="0"/>
              </a:rPr>
              <a:t>Flood Condition</a:t>
            </a:r>
          </a:p>
        </p:txBody>
      </p:sp>
    </p:spTree>
    <p:extLst>
      <p:ext uri="{BB962C8B-B14F-4D97-AF65-F5344CB8AC3E}">
        <p14:creationId xmlns:p14="http://schemas.microsoft.com/office/powerpoint/2010/main" val="956237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1C98774-EC4F-FCEA-8BC9-193E47F06F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600" y="657157"/>
            <a:ext cx="4924578" cy="2770076"/>
          </a:xfrm>
          <a:prstGeom prst="rect">
            <a:avLst/>
          </a:prstGeom>
          <a:ln>
            <a:noFill/>
          </a:ln>
          <a:effectLst>
            <a:outerShdw blurRad="292100" dist="139700" dir="2700000" algn="tl" rotWithShape="0">
              <a:srgbClr val="333333">
                <a:alpha val="65000"/>
              </a:srgbClr>
            </a:outerShdw>
          </a:effectLst>
        </p:spPr>
      </p:pic>
      <p:pic>
        <p:nvPicPr>
          <p:cNvPr id="5" name="図 4" descr="岩の上にいろいろな家と海&#10;&#10;低い精度で自動的に生成された説明">
            <a:extLst>
              <a:ext uri="{FF2B5EF4-FFF2-40B4-BE49-F238E27FC236}">
                <a16:creationId xmlns:a16="http://schemas.microsoft.com/office/drawing/2014/main" id="{65396ABE-105D-113A-7870-7902B9375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2159" y="3351082"/>
            <a:ext cx="5446235" cy="3063509"/>
          </a:xfrm>
          <a:prstGeom prst="rect">
            <a:avLst/>
          </a:prstGeom>
          <a:ln>
            <a:noFill/>
          </a:ln>
          <a:effectLst>
            <a:outerShdw blurRad="292100" dist="139700" dir="2700000" algn="tl" rotWithShape="0">
              <a:srgbClr val="333333">
                <a:alpha val="65000"/>
              </a:srgbClr>
            </a:outerShdw>
          </a:effectLst>
        </p:spPr>
      </p:pic>
      <p:sp>
        <p:nvSpPr>
          <p:cNvPr id="2" name="矢印: 右 1">
            <a:extLst>
              <a:ext uri="{FF2B5EF4-FFF2-40B4-BE49-F238E27FC236}">
                <a16:creationId xmlns:a16="http://schemas.microsoft.com/office/drawing/2014/main" id="{76D87506-7BF1-EE85-D761-DC983B2B4749}"/>
              </a:ext>
            </a:extLst>
          </p:cNvPr>
          <p:cNvSpPr/>
          <p:nvPr/>
        </p:nvSpPr>
        <p:spPr>
          <a:xfrm rot="1241825">
            <a:off x="1069163" y="2368121"/>
            <a:ext cx="921544" cy="311943"/>
          </a:xfrm>
          <a:prstGeom prst="rightArrow">
            <a:avLst/>
          </a:prstGeom>
          <a:solidFill>
            <a:srgbClr val="00CCFF"/>
          </a:solidFill>
          <a:ln>
            <a:solidFill>
              <a:srgbClr val="00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latin typeface="Arial" panose="020B0604020202020204" pitchFamily="34" charset="0"/>
                <a:cs typeface="Arial" panose="020B0604020202020204" pitchFamily="34" charset="0"/>
              </a:rPr>
              <a:t>FLOW</a:t>
            </a:r>
            <a:endParaRPr lang="ja-JP" altLang="en-US" sz="1050" b="1" dirty="0">
              <a:latin typeface="Arial" panose="020B0604020202020204" pitchFamily="34" charset="0"/>
              <a:cs typeface="Arial" panose="020B0604020202020204" pitchFamily="34" charset="0"/>
            </a:endParaRPr>
          </a:p>
        </p:txBody>
      </p:sp>
      <p:sp>
        <p:nvSpPr>
          <p:cNvPr id="3" name="矢印: 右 2">
            <a:extLst>
              <a:ext uri="{FF2B5EF4-FFF2-40B4-BE49-F238E27FC236}">
                <a16:creationId xmlns:a16="http://schemas.microsoft.com/office/drawing/2014/main" id="{5A8A1155-9530-4E6E-0E5D-3221B00B5687}"/>
              </a:ext>
            </a:extLst>
          </p:cNvPr>
          <p:cNvSpPr/>
          <p:nvPr/>
        </p:nvSpPr>
        <p:spPr>
          <a:xfrm rot="342747">
            <a:off x="6551869" y="4890426"/>
            <a:ext cx="921544" cy="311943"/>
          </a:xfrm>
          <a:prstGeom prst="rightArrow">
            <a:avLst/>
          </a:prstGeom>
          <a:solidFill>
            <a:srgbClr val="00CCFF"/>
          </a:solidFill>
          <a:ln>
            <a:solidFill>
              <a:srgbClr val="00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latin typeface="Arial" panose="020B0604020202020204" pitchFamily="34" charset="0"/>
                <a:cs typeface="Arial" panose="020B0604020202020204" pitchFamily="34" charset="0"/>
              </a:rPr>
              <a:t>FLOW</a:t>
            </a:r>
            <a:endParaRPr lang="ja-JP" altLang="en-US" sz="1050" b="1"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41BA579E-4F8D-6C5D-52DD-9B076615107C}"/>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6" name="スライド番号プレースホルダー 5">
            <a:extLst>
              <a:ext uri="{FF2B5EF4-FFF2-40B4-BE49-F238E27FC236}">
                <a16:creationId xmlns:a16="http://schemas.microsoft.com/office/drawing/2014/main" id="{01D7114B-C94D-640B-5548-6A800861605D}"/>
              </a:ext>
            </a:extLst>
          </p:cNvPr>
          <p:cNvSpPr>
            <a:spLocks noGrp="1"/>
          </p:cNvSpPr>
          <p:nvPr>
            <p:ph type="sldNum" sz="quarter" idx="12"/>
          </p:nvPr>
        </p:nvSpPr>
        <p:spPr/>
        <p:txBody>
          <a:bodyPr/>
          <a:lstStyle/>
          <a:p>
            <a:fld id="{99C490EF-B217-472F-A3D4-A06C8A9861C0}" type="slidenum">
              <a:rPr kumimoji="1" lang="ja-JP" altLang="en-US" smtClean="0"/>
              <a:t>23</a:t>
            </a:fld>
            <a:endParaRPr kumimoji="1" lang="ja-JP" altLang="en-US"/>
          </a:p>
        </p:txBody>
      </p:sp>
      <p:sp>
        <p:nvSpPr>
          <p:cNvPr id="8" name="Rectangle 4">
            <a:extLst>
              <a:ext uri="{FF2B5EF4-FFF2-40B4-BE49-F238E27FC236}">
                <a16:creationId xmlns:a16="http://schemas.microsoft.com/office/drawing/2014/main" id="{4804AEBE-07D9-72F7-1F36-7ED05F748F23}"/>
              </a:ext>
            </a:extLst>
          </p:cNvPr>
          <p:cNvSpPr>
            <a:spLocks noChangeArrowheads="1"/>
          </p:cNvSpPr>
          <p:nvPr/>
        </p:nvSpPr>
        <p:spPr bwMode="auto">
          <a:xfrm>
            <a:off x="565606" y="2985957"/>
            <a:ext cx="1776687" cy="365125"/>
          </a:xfrm>
          <a:prstGeom prst="rect">
            <a:avLst/>
          </a:prstGeom>
          <a:solidFill>
            <a:schemeClr val="bg1"/>
          </a:solidFill>
          <a:ln>
            <a:noFill/>
          </a:ln>
          <a:effectLst/>
        </p:spPr>
        <p:txBody>
          <a:bodyPr lIns="90000" tIns="46800" rIns="90000" bIns="46800"/>
          <a:lstStyle>
            <a:lvl1pPr marL="609600" indent="-609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9pPr>
          </a:lstStyle>
          <a:p>
            <a:pPr marL="0" indent="0" algn="ctr" eaLnBrk="1" hangingPunct="1">
              <a:lnSpc>
                <a:spcPct val="90000"/>
              </a:lnSpc>
              <a:spcBef>
                <a:spcPct val="20000"/>
              </a:spcBef>
              <a:buClr>
                <a:schemeClr val="tx1"/>
              </a:buClr>
            </a:pPr>
            <a:r>
              <a:rPr lang="en-US" altLang="ja-JP" sz="1600" dirty="0">
                <a:latin typeface="Arial" panose="020B0604020202020204" pitchFamily="34" charset="0"/>
                <a:cs typeface="Arial" panose="020B0604020202020204" pitchFamily="34" charset="0"/>
              </a:rPr>
              <a:t>Normal Condition</a:t>
            </a:r>
          </a:p>
        </p:txBody>
      </p:sp>
      <p:sp>
        <p:nvSpPr>
          <p:cNvPr id="9" name="Rectangle 4">
            <a:extLst>
              <a:ext uri="{FF2B5EF4-FFF2-40B4-BE49-F238E27FC236}">
                <a16:creationId xmlns:a16="http://schemas.microsoft.com/office/drawing/2014/main" id="{B2691421-6FC5-96F2-DB4D-C016E54F807B}"/>
              </a:ext>
            </a:extLst>
          </p:cNvPr>
          <p:cNvSpPr>
            <a:spLocks noChangeArrowheads="1"/>
          </p:cNvSpPr>
          <p:nvPr/>
        </p:nvSpPr>
        <p:spPr bwMode="auto">
          <a:xfrm>
            <a:off x="3182325" y="5991226"/>
            <a:ext cx="1776687" cy="365125"/>
          </a:xfrm>
          <a:prstGeom prst="rect">
            <a:avLst/>
          </a:prstGeom>
          <a:solidFill>
            <a:schemeClr val="bg1"/>
          </a:solidFill>
          <a:ln>
            <a:noFill/>
          </a:ln>
          <a:effectLst/>
        </p:spPr>
        <p:txBody>
          <a:bodyPr lIns="90000" tIns="46800" rIns="90000" bIns="46800"/>
          <a:lstStyle>
            <a:lvl1pPr marL="609600" indent="-609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9pPr>
          </a:lstStyle>
          <a:p>
            <a:pPr marL="0" indent="0" algn="ctr" eaLnBrk="1" hangingPunct="1">
              <a:lnSpc>
                <a:spcPct val="90000"/>
              </a:lnSpc>
              <a:spcBef>
                <a:spcPct val="20000"/>
              </a:spcBef>
              <a:buClr>
                <a:schemeClr val="tx1"/>
              </a:buClr>
            </a:pPr>
            <a:r>
              <a:rPr lang="en-US" altLang="ja-JP" sz="1600" dirty="0">
                <a:latin typeface="Arial" panose="020B0604020202020204" pitchFamily="34" charset="0"/>
                <a:cs typeface="Arial" panose="020B0604020202020204" pitchFamily="34" charset="0"/>
              </a:rPr>
              <a:t>Flood Condition</a:t>
            </a:r>
          </a:p>
        </p:txBody>
      </p:sp>
      <p:sp>
        <p:nvSpPr>
          <p:cNvPr id="10" name="タイトル 1">
            <a:extLst>
              <a:ext uri="{FF2B5EF4-FFF2-40B4-BE49-F238E27FC236}">
                <a16:creationId xmlns:a16="http://schemas.microsoft.com/office/drawing/2014/main" id="{A5E361F0-1F89-E07B-A15C-22FAA2E4FDCF}"/>
              </a:ext>
            </a:extLst>
          </p:cNvPr>
          <p:cNvSpPr>
            <a:spLocks noGrp="1"/>
          </p:cNvSpPr>
          <p:nvPr>
            <p:ph type="title"/>
          </p:nvPr>
        </p:nvSpPr>
        <p:spPr>
          <a:xfrm>
            <a:off x="5490184" y="409920"/>
            <a:ext cx="3488847" cy="2770075"/>
          </a:xfrm>
        </p:spPr>
        <p:txBody>
          <a:bodyPr>
            <a:normAutofit/>
          </a:bodyPr>
          <a:lstStyle/>
          <a:p>
            <a:pPr>
              <a:lnSpc>
                <a:spcPct val="100000"/>
              </a:lnSpc>
            </a:pPr>
            <a:r>
              <a:rPr kumimoji="1" lang="en-US" altLang="ja-JP" sz="2000" dirty="0">
                <a:latin typeface="Arial" panose="020B0604020202020204" pitchFamily="34" charset="0"/>
                <a:cs typeface="Arial" panose="020B0604020202020204" pitchFamily="34" charset="0"/>
              </a:rPr>
              <a:t>3D Image of </a:t>
            </a:r>
            <a:r>
              <a:rPr lang="en-US" altLang="ja-JP" sz="2000" dirty="0">
                <a:latin typeface="Arial" panose="020B0604020202020204" pitchFamily="34" charset="0"/>
                <a:cs typeface="Arial" panose="020B0604020202020204" pitchFamily="34" charset="0"/>
              </a:rPr>
              <a:t>Concrete Revetment in </a:t>
            </a:r>
            <a:r>
              <a:rPr kumimoji="1" lang="en-US" altLang="ja-JP" sz="2000" dirty="0" err="1">
                <a:latin typeface="Arial" panose="020B0604020202020204" pitchFamily="34" charset="0"/>
                <a:cs typeface="Arial" panose="020B0604020202020204" pitchFamily="34" charset="0"/>
              </a:rPr>
              <a:t>Mohra</a:t>
            </a:r>
            <a:r>
              <a:rPr kumimoji="1" lang="en-US" altLang="ja-JP" sz="2000" dirty="0">
                <a:latin typeface="Arial" panose="020B0604020202020204" pitchFamily="34" charset="0"/>
                <a:cs typeface="Arial" panose="020B0604020202020204" pitchFamily="34" charset="0"/>
              </a:rPr>
              <a:t> Ghazan</a:t>
            </a:r>
            <a:r>
              <a:rPr kumimoji="1" lang="ja-JP" altLang="en-US" sz="2000" dirty="0">
                <a:latin typeface="Arial" panose="020B0604020202020204" pitchFamily="34" charset="0"/>
                <a:cs typeface="Arial" panose="020B0604020202020204" pitchFamily="34" charset="0"/>
              </a:rPr>
              <a:t> </a:t>
            </a:r>
            <a:br>
              <a:rPr kumimoji="1"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a:t>
            </a:r>
            <a:r>
              <a:rPr kumimoji="1" lang="en-US" altLang="ja-JP" sz="2000" dirty="0">
                <a:latin typeface="Arial" panose="020B0604020202020204" pitchFamily="34" charset="0"/>
                <a:cs typeface="Arial" panose="020B0604020202020204" pitchFamily="34" charset="0"/>
              </a:rPr>
              <a:t>Height:8.0m, Length:163m)</a:t>
            </a:r>
            <a:endParaRPr kumimoji="1" lang="ja-JP"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7670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2F7FA1A-F6B2-9A26-706B-88278FB76013}"/>
              </a:ext>
            </a:extLst>
          </p:cNvPr>
          <p:cNvPicPr>
            <a:picLocks noChangeAspect="1"/>
          </p:cNvPicPr>
          <p:nvPr/>
        </p:nvPicPr>
        <p:blipFill>
          <a:blip r:embed="rId2"/>
          <a:stretch>
            <a:fillRect/>
          </a:stretch>
        </p:blipFill>
        <p:spPr>
          <a:xfrm>
            <a:off x="154488" y="2408488"/>
            <a:ext cx="5594750" cy="3979141"/>
          </a:xfrm>
          <a:prstGeom prst="rect">
            <a:avLst/>
          </a:prstGeom>
        </p:spPr>
      </p:pic>
      <p:pic>
        <p:nvPicPr>
          <p:cNvPr id="8" name="図 7">
            <a:extLst>
              <a:ext uri="{FF2B5EF4-FFF2-40B4-BE49-F238E27FC236}">
                <a16:creationId xmlns:a16="http://schemas.microsoft.com/office/drawing/2014/main" id="{AA677D0A-C4E1-60D2-A3CC-08C3DE667F32}"/>
              </a:ext>
            </a:extLst>
          </p:cNvPr>
          <p:cNvPicPr>
            <a:picLocks noChangeAspect="1"/>
          </p:cNvPicPr>
          <p:nvPr/>
        </p:nvPicPr>
        <p:blipFill rotWithShape="1">
          <a:blip r:embed="rId3"/>
          <a:srcRect l="22554" t="33546" r="25434" b="9445"/>
          <a:stretch/>
        </p:blipFill>
        <p:spPr>
          <a:xfrm>
            <a:off x="5796371" y="3801592"/>
            <a:ext cx="3298716" cy="2342521"/>
          </a:xfrm>
          <a:prstGeom prst="rect">
            <a:avLst/>
          </a:prstGeom>
          <a:ln w="19050">
            <a:solidFill>
              <a:schemeClr val="tx1"/>
            </a:solidFill>
          </a:ln>
        </p:spPr>
      </p:pic>
      <p:pic>
        <p:nvPicPr>
          <p:cNvPr id="5" name="図 4">
            <a:extLst>
              <a:ext uri="{FF2B5EF4-FFF2-40B4-BE49-F238E27FC236}">
                <a16:creationId xmlns:a16="http://schemas.microsoft.com/office/drawing/2014/main" id="{8B29A3EE-C44D-DB63-8A2E-754A60DE4399}"/>
              </a:ext>
            </a:extLst>
          </p:cNvPr>
          <p:cNvPicPr>
            <a:picLocks noChangeAspect="1"/>
          </p:cNvPicPr>
          <p:nvPr/>
        </p:nvPicPr>
        <p:blipFill>
          <a:blip r:embed="rId4"/>
          <a:stretch>
            <a:fillRect/>
          </a:stretch>
        </p:blipFill>
        <p:spPr>
          <a:xfrm>
            <a:off x="5959587" y="1661861"/>
            <a:ext cx="2740416" cy="2033612"/>
          </a:xfrm>
          <a:prstGeom prst="rect">
            <a:avLst/>
          </a:prstGeom>
          <a:ln w="19050">
            <a:solidFill>
              <a:schemeClr val="tx1"/>
            </a:solidFill>
          </a:ln>
        </p:spPr>
      </p:pic>
      <p:sp>
        <p:nvSpPr>
          <p:cNvPr id="2" name="タイトル 1">
            <a:extLst>
              <a:ext uri="{FF2B5EF4-FFF2-40B4-BE49-F238E27FC236}">
                <a16:creationId xmlns:a16="http://schemas.microsoft.com/office/drawing/2014/main" id="{7C8E18C1-F3A4-9360-8F33-8A60236A11D9}"/>
              </a:ext>
            </a:extLst>
          </p:cNvPr>
          <p:cNvSpPr txBox="1">
            <a:spLocks/>
          </p:cNvSpPr>
          <p:nvPr/>
        </p:nvSpPr>
        <p:spPr>
          <a:xfrm>
            <a:off x="179108" y="375842"/>
            <a:ext cx="4213783" cy="65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300" dirty="0">
                <a:latin typeface="Arial Black" panose="020B0A04020102020204" pitchFamily="34" charset="0"/>
              </a:rPr>
              <a:t>2. Ali Khan</a:t>
            </a:r>
            <a:endParaRPr lang="ja-JP" altLang="en-US" sz="2700" dirty="0">
              <a:latin typeface="Arial Black" panose="020B0A04020102020204" pitchFamily="34" charset="0"/>
            </a:endParaRPr>
          </a:p>
        </p:txBody>
      </p:sp>
      <p:sp>
        <p:nvSpPr>
          <p:cNvPr id="4" name="矢印: 右 3">
            <a:extLst>
              <a:ext uri="{FF2B5EF4-FFF2-40B4-BE49-F238E27FC236}">
                <a16:creationId xmlns:a16="http://schemas.microsoft.com/office/drawing/2014/main" id="{FA741693-C71A-8EC9-5590-BE4FB8D8554C}"/>
              </a:ext>
            </a:extLst>
          </p:cNvPr>
          <p:cNvSpPr/>
          <p:nvPr/>
        </p:nvSpPr>
        <p:spPr>
          <a:xfrm rot="1241825" flipH="1">
            <a:off x="2687014" y="3558253"/>
            <a:ext cx="801155" cy="311943"/>
          </a:xfrm>
          <a:prstGeom prst="rightArrow">
            <a:avLst/>
          </a:prstGeom>
          <a:solidFill>
            <a:srgbClr val="00CCFF"/>
          </a:solidFill>
          <a:ln>
            <a:solidFill>
              <a:srgbClr val="00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latin typeface="Arial" panose="020B0604020202020204" pitchFamily="34" charset="0"/>
                <a:cs typeface="Arial" panose="020B0604020202020204" pitchFamily="34" charset="0"/>
              </a:rPr>
              <a:t>FLOW</a:t>
            </a:r>
            <a:endParaRPr lang="ja-JP" altLang="en-US" sz="1050" b="1"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011EE5C1-D753-D40D-184A-1133C0EC75CF}"/>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7" name="スライド番号プレースホルダー 6">
            <a:extLst>
              <a:ext uri="{FF2B5EF4-FFF2-40B4-BE49-F238E27FC236}">
                <a16:creationId xmlns:a16="http://schemas.microsoft.com/office/drawing/2014/main" id="{C1532145-83BF-7014-7663-59BDA8450BC8}"/>
              </a:ext>
            </a:extLst>
          </p:cNvPr>
          <p:cNvSpPr>
            <a:spLocks noGrp="1"/>
          </p:cNvSpPr>
          <p:nvPr>
            <p:ph type="sldNum" sz="quarter" idx="12"/>
          </p:nvPr>
        </p:nvSpPr>
        <p:spPr/>
        <p:txBody>
          <a:bodyPr/>
          <a:lstStyle/>
          <a:p>
            <a:fld id="{99C490EF-B217-472F-A3D4-A06C8A9861C0}" type="slidenum">
              <a:rPr kumimoji="1" lang="ja-JP" altLang="en-US" smtClean="0"/>
              <a:t>24</a:t>
            </a:fld>
            <a:endParaRPr kumimoji="1" lang="ja-JP" altLang="en-US"/>
          </a:p>
        </p:txBody>
      </p:sp>
      <p:sp>
        <p:nvSpPr>
          <p:cNvPr id="9" name="タイトル 1">
            <a:extLst>
              <a:ext uri="{FF2B5EF4-FFF2-40B4-BE49-F238E27FC236}">
                <a16:creationId xmlns:a16="http://schemas.microsoft.com/office/drawing/2014/main" id="{99425CA4-BB98-0A73-3985-36C2A3713691}"/>
              </a:ext>
            </a:extLst>
          </p:cNvPr>
          <p:cNvSpPr txBox="1">
            <a:spLocks/>
          </p:cNvSpPr>
          <p:nvPr/>
        </p:nvSpPr>
        <p:spPr>
          <a:xfrm>
            <a:off x="154488" y="877974"/>
            <a:ext cx="8498265" cy="99417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en-US" altLang="ja-JP" sz="2800" dirty="0">
                <a:latin typeface="Arial" panose="020B0604020202020204" pitchFamily="34" charset="0"/>
                <a:cs typeface="Arial" panose="020B0604020202020204" pitchFamily="34" charset="0"/>
              </a:rPr>
              <a:t>Scope of the Work: </a:t>
            </a:r>
          </a:p>
          <a:p>
            <a:pPr>
              <a:lnSpc>
                <a:spcPct val="120000"/>
              </a:lnSpc>
            </a:pPr>
            <a:r>
              <a:rPr lang="en-US" altLang="ja-JP" sz="2800" dirty="0">
                <a:latin typeface="Arial Black" panose="020B0A04020102020204" pitchFamily="34" charset="0"/>
              </a:rPr>
              <a:t>Construction of Concrete Revetment </a:t>
            </a:r>
            <a:r>
              <a:rPr lang="en-US" altLang="ja-JP" sz="2100" dirty="0">
                <a:latin typeface="Arial Black" panose="020B0A04020102020204" pitchFamily="34" charset="0"/>
              </a:rPr>
              <a:t>(Height:6.4m, Length:287m)</a:t>
            </a:r>
          </a:p>
          <a:p>
            <a:pPr>
              <a:lnSpc>
                <a:spcPct val="120000"/>
              </a:lnSpc>
            </a:pPr>
            <a:r>
              <a:rPr lang="en-US" altLang="ja-JP" sz="2300" dirty="0">
                <a:latin typeface="Arial Black" panose="020B0A04020102020204" pitchFamily="34" charset="0"/>
              </a:rPr>
              <a:t>To protect left bank </a:t>
            </a:r>
            <a:endParaRPr lang="ja-JP" altLang="en-US" sz="2300" dirty="0">
              <a:latin typeface="Arial Black" panose="020B0A04020102020204" pitchFamily="34" charset="0"/>
            </a:endParaRPr>
          </a:p>
        </p:txBody>
      </p:sp>
    </p:spTree>
    <p:extLst>
      <p:ext uri="{BB962C8B-B14F-4D97-AF65-F5344CB8AC3E}">
        <p14:creationId xmlns:p14="http://schemas.microsoft.com/office/powerpoint/2010/main" val="2219218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電車, 跡, 岩, 屋外 が含まれている画像&#10;&#10;自動的に生成された説明">
            <a:extLst>
              <a:ext uri="{FF2B5EF4-FFF2-40B4-BE49-F238E27FC236}">
                <a16:creationId xmlns:a16="http://schemas.microsoft.com/office/drawing/2014/main" id="{36E3333C-49BC-C41E-378F-D8125C4A11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794" y="1425302"/>
            <a:ext cx="7840350" cy="4410197"/>
          </a:xfrm>
          <a:prstGeom prst="rect">
            <a:avLst/>
          </a:prstGeom>
        </p:spPr>
      </p:pic>
      <p:pic>
        <p:nvPicPr>
          <p:cNvPr id="12" name="図 11" descr="道路, 乗る, 男, 水 が含まれている画像&#10;&#10;自動的に生成された説明">
            <a:extLst>
              <a:ext uri="{FF2B5EF4-FFF2-40B4-BE49-F238E27FC236}">
                <a16:creationId xmlns:a16="http://schemas.microsoft.com/office/drawing/2014/main" id="{7C4CC2FB-8951-C60A-CEDE-3662D8DE2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3788" y="4598163"/>
            <a:ext cx="3158954" cy="1776912"/>
          </a:xfrm>
          <a:prstGeom prst="rect">
            <a:avLst/>
          </a:prstGeom>
        </p:spPr>
      </p:pic>
      <p:sp>
        <p:nvSpPr>
          <p:cNvPr id="13" name="フリーフォーム: 図形 12">
            <a:extLst>
              <a:ext uri="{FF2B5EF4-FFF2-40B4-BE49-F238E27FC236}">
                <a16:creationId xmlns:a16="http://schemas.microsoft.com/office/drawing/2014/main" id="{F43CD668-CDA6-A809-BB24-FBA76D55EE00}"/>
              </a:ext>
            </a:extLst>
          </p:cNvPr>
          <p:cNvSpPr/>
          <p:nvPr/>
        </p:nvSpPr>
        <p:spPr>
          <a:xfrm>
            <a:off x="1846660" y="2846785"/>
            <a:ext cx="121444" cy="62507"/>
          </a:xfrm>
          <a:custGeom>
            <a:avLst/>
            <a:gdLst>
              <a:gd name="connsiteX0" fmla="*/ 107156 w 133350"/>
              <a:gd name="connsiteY0" fmla="*/ 0 h 83343"/>
              <a:gd name="connsiteX1" fmla="*/ 0 w 133350"/>
              <a:gd name="connsiteY1" fmla="*/ 35718 h 83343"/>
              <a:gd name="connsiteX2" fmla="*/ 61912 w 133350"/>
              <a:gd name="connsiteY2" fmla="*/ 83343 h 83343"/>
              <a:gd name="connsiteX3" fmla="*/ 133350 w 133350"/>
              <a:gd name="connsiteY3" fmla="*/ 57150 h 83343"/>
              <a:gd name="connsiteX4" fmla="*/ 107156 w 133350"/>
              <a:gd name="connsiteY4" fmla="*/ 0 h 83343"/>
              <a:gd name="connsiteX0" fmla="*/ 107156 w 161925"/>
              <a:gd name="connsiteY0" fmla="*/ 0 h 83343"/>
              <a:gd name="connsiteX1" fmla="*/ 0 w 161925"/>
              <a:gd name="connsiteY1" fmla="*/ 35718 h 83343"/>
              <a:gd name="connsiteX2" fmla="*/ 61912 w 161925"/>
              <a:gd name="connsiteY2" fmla="*/ 83343 h 83343"/>
              <a:gd name="connsiteX3" fmla="*/ 161925 w 161925"/>
              <a:gd name="connsiteY3" fmla="*/ 47625 h 83343"/>
              <a:gd name="connsiteX4" fmla="*/ 107156 w 161925"/>
              <a:gd name="connsiteY4" fmla="*/ 0 h 8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83343">
                <a:moveTo>
                  <a:pt x="107156" y="0"/>
                </a:moveTo>
                <a:lnTo>
                  <a:pt x="0" y="35718"/>
                </a:lnTo>
                <a:lnTo>
                  <a:pt x="61912" y="83343"/>
                </a:lnTo>
                <a:lnTo>
                  <a:pt x="161925" y="47625"/>
                </a:lnTo>
                <a:lnTo>
                  <a:pt x="10715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5" name="フリーフォーム: 図形 14">
            <a:extLst>
              <a:ext uri="{FF2B5EF4-FFF2-40B4-BE49-F238E27FC236}">
                <a16:creationId xmlns:a16="http://schemas.microsoft.com/office/drawing/2014/main" id="{D3BB0B5F-B8E6-F529-3A6F-7D711F32A8AA}"/>
              </a:ext>
            </a:extLst>
          </p:cNvPr>
          <p:cNvSpPr/>
          <p:nvPr/>
        </p:nvSpPr>
        <p:spPr>
          <a:xfrm>
            <a:off x="1846659" y="2871789"/>
            <a:ext cx="46436" cy="58936"/>
          </a:xfrm>
          <a:custGeom>
            <a:avLst/>
            <a:gdLst>
              <a:gd name="connsiteX0" fmla="*/ 0 w 54769"/>
              <a:gd name="connsiteY0" fmla="*/ 0 h 69056"/>
              <a:gd name="connsiteX1" fmla="*/ 54769 w 54769"/>
              <a:gd name="connsiteY1" fmla="*/ 69056 h 69056"/>
              <a:gd name="connsiteX2" fmla="*/ 54769 w 54769"/>
              <a:gd name="connsiteY2" fmla="*/ 45243 h 69056"/>
              <a:gd name="connsiteX3" fmla="*/ 0 w 54769"/>
              <a:gd name="connsiteY3" fmla="*/ 0 h 69056"/>
              <a:gd name="connsiteX0" fmla="*/ 0 w 54769"/>
              <a:gd name="connsiteY0" fmla="*/ 0 h 69056"/>
              <a:gd name="connsiteX1" fmla="*/ 27230 w 54769"/>
              <a:gd name="connsiteY1" fmla="*/ 34528 h 69056"/>
              <a:gd name="connsiteX2" fmla="*/ 54769 w 54769"/>
              <a:gd name="connsiteY2" fmla="*/ 69056 h 69056"/>
              <a:gd name="connsiteX3" fmla="*/ 54769 w 54769"/>
              <a:gd name="connsiteY3" fmla="*/ 45243 h 69056"/>
              <a:gd name="connsiteX4" fmla="*/ 0 w 54769"/>
              <a:gd name="connsiteY4" fmla="*/ 0 h 69056"/>
              <a:gd name="connsiteX0" fmla="*/ 0 w 54769"/>
              <a:gd name="connsiteY0" fmla="*/ 0 h 69056"/>
              <a:gd name="connsiteX1" fmla="*/ 310 w 54769"/>
              <a:gd name="connsiteY1" fmla="*/ 17264 h 69056"/>
              <a:gd name="connsiteX2" fmla="*/ 54769 w 54769"/>
              <a:gd name="connsiteY2" fmla="*/ 69056 h 69056"/>
              <a:gd name="connsiteX3" fmla="*/ 54769 w 54769"/>
              <a:gd name="connsiteY3" fmla="*/ 45243 h 69056"/>
              <a:gd name="connsiteX4" fmla="*/ 0 w 54769"/>
              <a:gd name="connsiteY4" fmla="*/ 0 h 69056"/>
              <a:gd name="connsiteX0" fmla="*/ 0 w 54769"/>
              <a:gd name="connsiteY0" fmla="*/ 0 h 69056"/>
              <a:gd name="connsiteX1" fmla="*/ 929 w 54769"/>
              <a:gd name="connsiteY1" fmla="*/ 19990 h 69056"/>
              <a:gd name="connsiteX2" fmla="*/ 54769 w 54769"/>
              <a:gd name="connsiteY2" fmla="*/ 69056 h 69056"/>
              <a:gd name="connsiteX3" fmla="*/ 54769 w 54769"/>
              <a:gd name="connsiteY3" fmla="*/ 45243 h 69056"/>
              <a:gd name="connsiteX4" fmla="*/ 0 w 54769"/>
              <a:gd name="connsiteY4" fmla="*/ 0 h 69056"/>
              <a:gd name="connsiteX0" fmla="*/ 0 w 54769"/>
              <a:gd name="connsiteY0" fmla="*/ 0 h 69056"/>
              <a:gd name="connsiteX1" fmla="*/ 1548 w 54769"/>
              <a:gd name="connsiteY1" fmla="*/ 22716 h 69056"/>
              <a:gd name="connsiteX2" fmla="*/ 54769 w 54769"/>
              <a:gd name="connsiteY2" fmla="*/ 69056 h 69056"/>
              <a:gd name="connsiteX3" fmla="*/ 54769 w 54769"/>
              <a:gd name="connsiteY3" fmla="*/ 45243 h 69056"/>
              <a:gd name="connsiteX4" fmla="*/ 0 w 54769"/>
              <a:gd name="connsiteY4" fmla="*/ 0 h 69056"/>
              <a:gd name="connsiteX0" fmla="*/ 28 w 54797"/>
              <a:gd name="connsiteY0" fmla="*/ 0 h 69056"/>
              <a:gd name="connsiteX1" fmla="*/ 29 w 54797"/>
              <a:gd name="connsiteY1" fmla="*/ 24988 h 69056"/>
              <a:gd name="connsiteX2" fmla="*/ 54797 w 54797"/>
              <a:gd name="connsiteY2" fmla="*/ 69056 h 69056"/>
              <a:gd name="connsiteX3" fmla="*/ 54797 w 54797"/>
              <a:gd name="connsiteY3" fmla="*/ 45243 h 69056"/>
              <a:gd name="connsiteX4" fmla="*/ 28 w 54797"/>
              <a:gd name="connsiteY4" fmla="*/ 0 h 69056"/>
              <a:gd name="connsiteX0" fmla="*/ 0 w 54769"/>
              <a:gd name="connsiteY0" fmla="*/ 0 h 69056"/>
              <a:gd name="connsiteX1" fmla="*/ 929 w 54769"/>
              <a:gd name="connsiteY1" fmla="*/ 26805 h 69056"/>
              <a:gd name="connsiteX2" fmla="*/ 54769 w 54769"/>
              <a:gd name="connsiteY2" fmla="*/ 69056 h 69056"/>
              <a:gd name="connsiteX3" fmla="*/ 54769 w 54769"/>
              <a:gd name="connsiteY3" fmla="*/ 45243 h 69056"/>
              <a:gd name="connsiteX4" fmla="*/ 0 w 54769"/>
              <a:gd name="connsiteY4" fmla="*/ 0 h 69056"/>
              <a:gd name="connsiteX0" fmla="*/ 0 w 54769"/>
              <a:gd name="connsiteY0" fmla="*/ 0 h 71328"/>
              <a:gd name="connsiteX1" fmla="*/ 929 w 54769"/>
              <a:gd name="connsiteY1" fmla="*/ 26805 h 71328"/>
              <a:gd name="connsiteX2" fmla="*/ 54460 w 54769"/>
              <a:gd name="connsiteY2" fmla="*/ 71328 h 71328"/>
              <a:gd name="connsiteX3" fmla="*/ 54769 w 54769"/>
              <a:gd name="connsiteY3" fmla="*/ 45243 h 71328"/>
              <a:gd name="connsiteX4" fmla="*/ 0 w 54769"/>
              <a:gd name="connsiteY4" fmla="*/ 0 h 71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9" h="71328">
                <a:moveTo>
                  <a:pt x="0" y="0"/>
                </a:moveTo>
                <a:cubicBezTo>
                  <a:pt x="103" y="5755"/>
                  <a:pt x="826" y="21050"/>
                  <a:pt x="929" y="26805"/>
                </a:cubicBezTo>
                <a:lnTo>
                  <a:pt x="54460" y="71328"/>
                </a:lnTo>
                <a:lnTo>
                  <a:pt x="54769" y="45243"/>
                </a:lnTo>
                <a:lnTo>
                  <a:pt x="0" y="0"/>
                </a:ln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6" name="フリーフォーム: 図形 15">
            <a:extLst>
              <a:ext uri="{FF2B5EF4-FFF2-40B4-BE49-F238E27FC236}">
                <a16:creationId xmlns:a16="http://schemas.microsoft.com/office/drawing/2014/main" id="{510AE1B6-CC0D-9CAE-2488-ADE8794D4D04}"/>
              </a:ext>
            </a:extLst>
          </p:cNvPr>
          <p:cNvSpPr/>
          <p:nvPr/>
        </p:nvSpPr>
        <p:spPr>
          <a:xfrm>
            <a:off x="1893094" y="2878930"/>
            <a:ext cx="75010" cy="57151"/>
          </a:xfrm>
          <a:custGeom>
            <a:avLst/>
            <a:gdLst>
              <a:gd name="connsiteX0" fmla="*/ 361950 w 361950"/>
              <a:gd name="connsiteY0" fmla="*/ 0 h 428625"/>
              <a:gd name="connsiteX1" fmla="*/ 0 w 361950"/>
              <a:gd name="connsiteY1" fmla="*/ 204787 h 428625"/>
              <a:gd name="connsiteX2" fmla="*/ 14288 w 361950"/>
              <a:gd name="connsiteY2" fmla="*/ 428625 h 428625"/>
              <a:gd name="connsiteX3" fmla="*/ 350044 w 361950"/>
              <a:gd name="connsiteY3" fmla="*/ 214312 h 428625"/>
              <a:gd name="connsiteX4" fmla="*/ 361950 w 361950"/>
              <a:gd name="connsiteY4" fmla="*/ 0 h 428625"/>
              <a:gd name="connsiteX0" fmla="*/ 364330 w 364330"/>
              <a:gd name="connsiteY0" fmla="*/ 0 h 388144"/>
              <a:gd name="connsiteX1" fmla="*/ 2380 w 364330"/>
              <a:gd name="connsiteY1" fmla="*/ 204787 h 388144"/>
              <a:gd name="connsiteX2" fmla="*/ 0 w 364330"/>
              <a:gd name="connsiteY2" fmla="*/ 388144 h 388144"/>
              <a:gd name="connsiteX3" fmla="*/ 352424 w 364330"/>
              <a:gd name="connsiteY3" fmla="*/ 214312 h 388144"/>
              <a:gd name="connsiteX4" fmla="*/ 364330 w 364330"/>
              <a:gd name="connsiteY4" fmla="*/ 0 h 388144"/>
              <a:gd name="connsiteX0" fmla="*/ 357186 w 357186"/>
              <a:gd name="connsiteY0" fmla="*/ 0 h 373857"/>
              <a:gd name="connsiteX1" fmla="*/ 2380 w 357186"/>
              <a:gd name="connsiteY1" fmla="*/ 190500 h 373857"/>
              <a:gd name="connsiteX2" fmla="*/ 0 w 357186"/>
              <a:gd name="connsiteY2" fmla="*/ 373857 h 373857"/>
              <a:gd name="connsiteX3" fmla="*/ 352424 w 357186"/>
              <a:gd name="connsiteY3" fmla="*/ 200025 h 373857"/>
              <a:gd name="connsiteX4" fmla="*/ 357186 w 357186"/>
              <a:gd name="connsiteY4" fmla="*/ 0 h 37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6" h="373857">
                <a:moveTo>
                  <a:pt x="357186" y="0"/>
                </a:moveTo>
                <a:lnTo>
                  <a:pt x="2380" y="190500"/>
                </a:lnTo>
                <a:cubicBezTo>
                  <a:pt x="1587" y="251619"/>
                  <a:pt x="793" y="312738"/>
                  <a:pt x="0" y="373857"/>
                </a:cubicBezTo>
                <a:lnTo>
                  <a:pt x="352424" y="200025"/>
                </a:lnTo>
                <a:lnTo>
                  <a:pt x="357186" y="0"/>
                </a:ln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7" name="フリーフォーム: 図形 16">
            <a:extLst>
              <a:ext uri="{FF2B5EF4-FFF2-40B4-BE49-F238E27FC236}">
                <a16:creationId xmlns:a16="http://schemas.microsoft.com/office/drawing/2014/main" id="{6A57EBF2-831C-2F78-492B-32A81723EAFF}"/>
              </a:ext>
            </a:extLst>
          </p:cNvPr>
          <p:cNvSpPr/>
          <p:nvPr/>
        </p:nvSpPr>
        <p:spPr>
          <a:xfrm>
            <a:off x="6361510" y="2846785"/>
            <a:ext cx="121444" cy="62507"/>
          </a:xfrm>
          <a:custGeom>
            <a:avLst/>
            <a:gdLst>
              <a:gd name="connsiteX0" fmla="*/ 107156 w 133350"/>
              <a:gd name="connsiteY0" fmla="*/ 0 h 83343"/>
              <a:gd name="connsiteX1" fmla="*/ 0 w 133350"/>
              <a:gd name="connsiteY1" fmla="*/ 35718 h 83343"/>
              <a:gd name="connsiteX2" fmla="*/ 61912 w 133350"/>
              <a:gd name="connsiteY2" fmla="*/ 83343 h 83343"/>
              <a:gd name="connsiteX3" fmla="*/ 133350 w 133350"/>
              <a:gd name="connsiteY3" fmla="*/ 57150 h 83343"/>
              <a:gd name="connsiteX4" fmla="*/ 107156 w 133350"/>
              <a:gd name="connsiteY4" fmla="*/ 0 h 83343"/>
              <a:gd name="connsiteX0" fmla="*/ 107156 w 161925"/>
              <a:gd name="connsiteY0" fmla="*/ 0 h 83343"/>
              <a:gd name="connsiteX1" fmla="*/ 0 w 161925"/>
              <a:gd name="connsiteY1" fmla="*/ 35718 h 83343"/>
              <a:gd name="connsiteX2" fmla="*/ 61912 w 161925"/>
              <a:gd name="connsiteY2" fmla="*/ 83343 h 83343"/>
              <a:gd name="connsiteX3" fmla="*/ 161925 w 161925"/>
              <a:gd name="connsiteY3" fmla="*/ 47625 h 83343"/>
              <a:gd name="connsiteX4" fmla="*/ 107156 w 161925"/>
              <a:gd name="connsiteY4" fmla="*/ 0 h 8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83343">
                <a:moveTo>
                  <a:pt x="107156" y="0"/>
                </a:moveTo>
                <a:lnTo>
                  <a:pt x="0" y="35718"/>
                </a:lnTo>
                <a:lnTo>
                  <a:pt x="61912" y="83343"/>
                </a:lnTo>
                <a:lnTo>
                  <a:pt x="161925" y="47625"/>
                </a:lnTo>
                <a:lnTo>
                  <a:pt x="10715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8" name="フリーフォーム: 図形 17">
            <a:extLst>
              <a:ext uri="{FF2B5EF4-FFF2-40B4-BE49-F238E27FC236}">
                <a16:creationId xmlns:a16="http://schemas.microsoft.com/office/drawing/2014/main" id="{C4D31028-24D4-D458-F268-E24E29A304EB}"/>
              </a:ext>
            </a:extLst>
          </p:cNvPr>
          <p:cNvSpPr/>
          <p:nvPr/>
        </p:nvSpPr>
        <p:spPr>
          <a:xfrm>
            <a:off x="6361509" y="2871789"/>
            <a:ext cx="46436" cy="58936"/>
          </a:xfrm>
          <a:custGeom>
            <a:avLst/>
            <a:gdLst>
              <a:gd name="connsiteX0" fmla="*/ 0 w 54769"/>
              <a:gd name="connsiteY0" fmla="*/ 0 h 69056"/>
              <a:gd name="connsiteX1" fmla="*/ 54769 w 54769"/>
              <a:gd name="connsiteY1" fmla="*/ 69056 h 69056"/>
              <a:gd name="connsiteX2" fmla="*/ 54769 w 54769"/>
              <a:gd name="connsiteY2" fmla="*/ 45243 h 69056"/>
              <a:gd name="connsiteX3" fmla="*/ 0 w 54769"/>
              <a:gd name="connsiteY3" fmla="*/ 0 h 69056"/>
              <a:gd name="connsiteX0" fmla="*/ 0 w 54769"/>
              <a:gd name="connsiteY0" fmla="*/ 0 h 69056"/>
              <a:gd name="connsiteX1" fmla="*/ 27230 w 54769"/>
              <a:gd name="connsiteY1" fmla="*/ 34528 h 69056"/>
              <a:gd name="connsiteX2" fmla="*/ 54769 w 54769"/>
              <a:gd name="connsiteY2" fmla="*/ 69056 h 69056"/>
              <a:gd name="connsiteX3" fmla="*/ 54769 w 54769"/>
              <a:gd name="connsiteY3" fmla="*/ 45243 h 69056"/>
              <a:gd name="connsiteX4" fmla="*/ 0 w 54769"/>
              <a:gd name="connsiteY4" fmla="*/ 0 h 69056"/>
              <a:gd name="connsiteX0" fmla="*/ 0 w 54769"/>
              <a:gd name="connsiteY0" fmla="*/ 0 h 69056"/>
              <a:gd name="connsiteX1" fmla="*/ 310 w 54769"/>
              <a:gd name="connsiteY1" fmla="*/ 17264 h 69056"/>
              <a:gd name="connsiteX2" fmla="*/ 54769 w 54769"/>
              <a:gd name="connsiteY2" fmla="*/ 69056 h 69056"/>
              <a:gd name="connsiteX3" fmla="*/ 54769 w 54769"/>
              <a:gd name="connsiteY3" fmla="*/ 45243 h 69056"/>
              <a:gd name="connsiteX4" fmla="*/ 0 w 54769"/>
              <a:gd name="connsiteY4" fmla="*/ 0 h 69056"/>
              <a:gd name="connsiteX0" fmla="*/ 0 w 54769"/>
              <a:gd name="connsiteY0" fmla="*/ 0 h 69056"/>
              <a:gd name="connsiteX1" fmla="*/ 929 w 54769"/>
              <a:gd name="connsiteY1" fmla="*/ 19990 h 69056"/>
              <a:gd name="connsiteX2" fmla="*/ 54769 w 54769"/>
              <a:gd name="connsiteY2" fmla="*/ 69056 h 69056"/>
              <a:gd name="connsiteX3" fmla="*/ 54769 w 54769"/>
              <a:gd name="connsiteY3" fmla="*/ 45243 h 69056"/>
              <a:gd name="connsiteX4" fmla="*/ 0 w 54769"/>
              <a:gd name="connsiteY4" fmla="*/ 0 h 69056"/>
              <a:gd name="connsiteX0" fmla="*/ 0 w 54769"/>
              <a:gd name="connsiteY0" fmla="*/ 0 h 69056"/>
              <a:gd name="connsiteX1" fmla="*/ 1548 w 54769"/>
              <a:gd name="connsiteY1" fmla="*/ 22716 h 69056"/>
              <a:gd name="connsiteX2" fmla="*/ 54769 w 54769"/>
              <a:gd name="connsiteY2" fmla="*/ 69056 h 69056"/>
              <a:gd name="connsiteX3" fmla="*/ 54769 w 54769"/>
              <a:gd name="connsiteY3" fmla="*/ 45243 h 69056"/>
              <a:gd name="connsiteX4" fmla="*/ 0 w 54769"/>
              <a:gd name="connsiteY4" fmla="*/ 0 h 69056"/>
              <a:gd name="connsiteX0" fmla="*/ 28 w 54797"/>
              <a:gd name="connsiteY0" fmla="*/ 0 h 69056"/>
              <a:gd name="connsiteX1" fmla="*/ 29 w 54797"/>
              <a:gd name="connsiteY1" fmla="*/ 24988 h 69056"/>
              <a:gd name="connsiteX2" fmla="*/ 54797 w 54797"/>
              <a:gd name="connsiteY2" fmla="*/ 69056 h 69056"/>
              <a:gd name="connsiteX3" fmla="*/ 54797 w 54797"/>
              <a:gd name="connsiteY3" fmla="*/ 45243 h 69056"/>
              <a:gd name="connsiteX4" fmla="*/ 28 w 54797"/>
              <a:gd name="connsiteY4" fmla="*/ 0 h 69056"/>
              <a:gd name="connsiteX0" fmla="*/ 0 w 54769"/>
              <a:gd name="connsiteY0" fmla="*/ 0 h 69056"/>
              <a:gd name="connsiteX1" fmla="*/ 929 w 54769"/>
              <a:gd name="connsiteY1" fmla="*/ 26805 h 69056"/>
              <a:gd name="connsiteX2" fmla="*/ 54769 w 54769"/>
              <a:gd name="connsiteY2" fmla="*/ 69056 h 69056"/>
              <a:gd name="connsiteX3" fmla="*/ 54769 w 54769"/>
              <a:gd name="connsiteY3" fmla="*/ 45243 h 69056"/>
              <a:gd name="connsiteX4" fmla="*/ 0 w 54769"/>
              <a:gd name="connsiteY4" fmla="*/ 0 h 69056"/>
              <a:gd name="connsiteX0" fmla="*/ 0 w 54769"/>
              <a:gd name="connsiteY0" fmla="*/ 0 h 71328"/>
              <a:gd name="connsiteX1" fmla="*/ 929 w 54769"/>
              <a:gd name="connsiteY1" fmla="*/ 26805 h 71328"/>
              <a:gd name="connsiteX2" fmla="*/ 54460 w 54769"/>
              <a:gd name="connsiteY2" fmla="*/ 71328 h 71328"/>
              <a:gd name="connsiteX3" fmla="*/ 54769 w 54769"/>
              <a:gd name="connsiteY3" fmla="*/ 45243 h 71328"/>
              <a:gd name="connsiteX4" fmla="*/ 0 w 54769"/>
              <a:gd name="connsiteY4" fmla="*/ 0 h 71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9" h="71328">
                <a:moveTo>
                  <a:pt x="0" y="0"/>
                </a:moveTo>
                <a:cubicBezTo>
                  <a:pt x="103" y="5755"/>
                  <a:pt x="826" y="21050"/>
                  <a:pt x="929" y="26805"/>
                </a:cubicBezTo>
                <a:lnTo>
                  <a:pt x="54460" y="71328"/>
                </a:lnTo>
                <a:lnTo>
                  <a:pt x="54769" y="45243"/>
                </a:lnTo>
                <a:lnTo>
                  <a:pt x="0" y="0"/>
                </a:ln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9" name="フリーフォーム: 図形 18">
            <a:extLst>
              <a:ext uri="{FF2B5EF4-FFF2-40B4-BE49-F238E27FC236}">
                <a16:creationId xmlns:a16="http://schemas.microsoft.com/office/drawing/2014/main" id="{89D5B51C-FAFD-DAE9-A828-F306AD10350C}"/>
              </a:ext>
            </a:extLst>
          </p:cNvPr>
          <p:cNvSpPr/>
          <p:nvPr/>
        </p:nvSpPr>
        <p:spPr>
          <a:xfrm>
            <a:off x="6407944" y="2878930"/>
            <a:ext cx="75010" cy="57151"/>
          </a:xfrm>
          <a:custGeom>
            <a:avLst/>
            <a:gdLst>
              <a:gd name="connsiteX0" fmla="*/ 361950 w 361950"/>
              <a:gd name="connsiteY0" fmla="*/ 0 h 428625"/>
              <a:gd name="connsiteX1" fmla="*/ 0 w 361950"/>
              <a:gd name="connsiteY1" fmla="*/ 204787 h 428625"/>
              <a:gd name="connsiteX2" fmla="*/ 14288 w 361950"/>
              <a:gd name="connsiteY2" fmla="*/ 428625 h 428625"/>
              <a:gd name="connsiteX3" fmla="*/ 350044 w 361950"/>
              <a:gd name="connsiteY3" fmla="*/ 214312 h 428625"/>
              <a:gd name="connsiteX4" fmla="*/ 361950 w 361950"/>
              <a:gd name="connsiteY4" fmla="*/ 0 h 428625"/>
              <a:gd name="connsiteX0" fmla="*/ 364330 w 364330"/>
              <a:gd name="connsiteY0" fmla="*/ 0 h 388144"/>
              <a:gd name="connsiteX1" fmla="*/ 2380 w 364330"/>
              <a:gd name="connsiteY1" fmla="*/ 204787 h 388144"/>
              <a:gd name="connsiteX2" fmla="*/ 0 w 364330"/>
              <a:gd name="connsiteY2" fmla="*/ 388144 h 388144"/>
              <a:gd name="connsiteX3" fmla="*/ 352424 w 364330"/>
              <a:gd name="connsiteY3" fmla="*/ 214312 h 388144"/>
              <a:gd name="connsiteX4" fmla="*/ 364330 w 364330"/>
              <a:gd name="connsiteY4" fmla="*/ 0 h 388144"/>
              <a:gd name="connsiteX0" fmla="*/ 357186 w 357186"/>
              <a:gd name="connsiteY0" fmla="*/ 0 h 373857"/>
              <a:gd name="connsiteX1" fmla="*/ 2380 w 357186"/>
              <a:gd name="connsiteY1" fmla="*/ 190500 h 373857"/>
              <a:gd name="connsiteX2" fmla="*/ 0 w 357186"/>
              <a:gd name="connsiteY2" fmla="*/ 373857 h 373857"/>
              <a:gd name="connsiteX3" fmla="*/ 352424 w 357186"/>
              <a:gd name="connsiteY3" fmla="*/ 200025 h 373857"/>
              <a:gd name="connsiteX4" fmla="*/ 357186 w 357186"/>
              <a:gd name="connsiteY4" fmla="*/ 0 h 37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6" h="373857">
                <a:moveTo>
                  <a:pt x="357186" y="0"/>
                </a:moveTo>
                <a:lnTo>
                  <a:pt x="2380" y="190500"/>
                </a:lnTo>
                <a:cubicBezTo>
                  <a:pt x="1587" y="251619"/>
                  <a:pt x="793" y="312738"/>
                  <a:pt x="0" y="373857"/>
                </a:cubicBezTo>
                <a:lnTo>
                  <a:pt x="352424" y="200025"/>
                </a:lnTo>
                <a:lnTo>
                  <a:pt x="357186" y="0"/>
                </a:ln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7" name="テキスト ボックス 26">
            <a:extLst>
              <a:ext uri="{FF2B5EF4-FFF2-40B4-BE49-F238E27FC236}">
                <a16:creationId xmlns:a16="http://schemas.microsoft.com/office/drawing/2014/main" id="{9FD0B774-B900-11E0-115A-4FB427B8AB80}"/>
              </a:ext>
            </a:extLst>
          </p:cNvPr>
          <p:cNvSpPr txBox="1"/>
          <p:nvPr/>
        </p:nvSpPr>
        <p:spPr>
          <a:xfrm>
            <a:off x="5632008" y="6009950"/>
            <a:ext cx="1291590" cy="300082"/>
          </a:xfrm>
          <a:prstGeom prst="rect">
            <a:avLst/>
          </a:prstGeom>
          <a:noFill/>
          <a:ln>
            <a:noFill/>
          </a:ln>
        </p:spPr>
        <p:txBody>
          <a:bodyPr wrap="square" rtlCol="0" anchor="ctr">
            <a:spAutoFit/>
          </a:bodyPr>
          <a:lstStyle/>
          <a:p>
            <a:pPr algn="ctr"/>
            <a:r>
              <a:rPr lang="en-US" altLang="ja-JP" sz="1350" b="1" dirty="0">
                <a:solidFill>
                  <a:schemeClr val="bg1"/>
                </a:solidFill>
              </a:rPr>
              <a:t>During Flood</a:t>
            </a:r>
            <a:endParaRPr lang="ja-JP" altLang="en-US" sz="1350" b="1" dirty="0">
              <a:solidFill>
                <a:schemeClr val="bg1"/>
              </a:solidFill>
            </a:endParaRPr>
          </a:p>
        </p:txBody>
      </p:sp>
      <p:sp>
        <p:nvSpPr>
          <p:cNvPr id="28" name="テキスト ボックス 27">
            <a:extLst>
              <a:ext uri="{FF2B5EF4-FFF2-40B4-BE49-F238E27FC236}">
                <a16:creationId xmlns:a16="http://schemas.microsoft.com/office/drawing/2014/main" id="{CC289F16-8DC0-8957-3478-74C46F8F5A6C}"/>
              </a:ext>
            </a:extLst>
          </p:cNvPr>
          <p:cNvSpPr txBox="1"/>
          <p:nvPr/>
        </p:nvSpPr>
        <p:spPr>
          <a:xfrm>
            <a:off x="0" y="5400092"/>
            <a:ext cx="1785938" cy="300082"/>
          </a:xfrm>
          <a:prstGeom prst="rect">
            <a:avLst/>
          </a:prstGeom>
          <a:noFill/>
          <a:ln>
            <a:noFill/>
          </a:ln>
        </p:spPr>
        <p:txBody>
          <a:bodyPr wrap="square" rtlCol="0" anchor="ctr">
            <a:spAutoFit/>
          </a:bodyPr>
          <a:lstStyle/>
          <a:p>
            <a:pPr algn="ctr"/>
            <a:r>
              <a:rPr lang="en-US" altLang="ja-JP" sz="1350" b="1" dirty="0">
                <a:solidFill>
                  <a:schemeClr val="bg1"/>
                </a:solidFill>
              </a:rPr>
              <a:t>Normal Condition</a:t>
            </a:r>
            <a:endParaRPr lang="ja-JP" altLang="en-US" sz="1350" b="1" dirty="0">
              <a:solidFill>
                <a:schemeClr val="bg1"/>
              </a:solidFill>
            </a:endParaRPr>
          </a:p>
        </p:txBody>
      </p:sp>
      <p:sp>
        <p:nvSpPr>
          <p:cNvPr id="5" name="矢印: 右 4">
            <a:extLst>
              <a:ext uri="{FF2B5EF4-FFF2-40B4-BE49-F238E27FC236}">
                <a16:creationId xmlns:a16="http://schemas.microsoft.com/office/drawing/2014/main" id="{D4A92B1A-9842-ED17-C39D-59FEEEDEEADA}"/>
              </a:ext>
            </a:extLst>
          </p:cNvPr>
          <p:cNvSpPr/>
          <p:nvPr/>
        </p:nvSpPr>
        <p:spPr>
          <a:xfrm>
            <a:off x="7402398" y="5858372"/>
            <a:ext cx="921544" cy="311943"/>
          </a:xfrm>
          <a:prstGeom prst="rightArrow">
            <a:avLst/>
          </a:prstGeom>
          <a:solidFill>
            <a:srgbClr val="00CCFF"/>
          </a:solidFill>
          <a:ln>
            <a:solidFill>
              <a:srgbClr val="00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latin typeface="Arial" panose="020B0604020202020204" pitchFamily="34" charset="0"/>
                <a:cs typeface="Arial" panose="020B0604020202020204" pitchFamily="34" charset="0"/>
              </a:rPr>
              <a:t>FLOW</a:t>
            </a:r>
            <a:endParaRPr lang="ja-JP" altLang="en-US" sz="1050" b="1" dirty="0">
              <a:latin typeface="Arial" panose="020B0604020202020204" pitchFamily="34" charset="0"/>
              <a:cs typeface="Arial" panose="020B0604020202020204" pitchFamily="34" charset="0"/>
            </a:endParaRPr>
          </a:p>
        </p:txBody>
      </p:sp>
      <p:sp>
        <p:nvSpPr>
          <p:cNvPr id="11" name="矢印: 右 10">
            <a:extLst>
              <a:ext uri="{FF2B5EF4-FFF2-40B4-BE49-F238E27FC236}">
                <a16:creationId xmlns:a16="http://schemas.microsoft.com/office/drawing/2014/main" id="{35F7D355-68A4-966F-DB23-E5E26F80A9E0}"/>
              </a:ext>
            </a:extLst>
          </p:cNvPr>
          <p:cNvSpPr/>
          <p:nvPr/>
        </p:nvSpPr>
        <p:spPr>
          <a:xfrm>
            <a:off x="2809746" y="4893908"/>
            <a:ext cx="921544" cy="311943"/>
          </a:xfrm>
          <a:prstGeom prst="rightArrow">
            <a:avLst/>
          </a:prstGeom>
          <a:solidFill>
            <a:srgbClr val="00CCFF"/>
          </a:solidFill>
          <a:ln>
            <a:solidFill>
              <a:srgbClr val="00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latin typeface="Arial" panose="020B0604020202020204" pitchFamily="34" charset="0"/>
                <a:cs typeface="Arial" panose="020B0604020202020204" pitchFamily="34" charset="0"/>
              </a:rPr>
              <a:t>FLOW</a:t>
            </a:r>
            <a:endParaRPr lang="ja-JP" altLang="en-US" sz="1050" b="1" dirty="0">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89A7B6AA-C55F-2B25-7F7A-DE61844C1331}"/>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3" name="スライド番号プレースホルダー 2">
            <a:extLst>
              <a:ext uri="{FF2B5EF4-FFF2-40B4-BE49-F238E27FC236}">
                <a16:creationId xmlns:a16="http://schemas.microsoft.com/office/drawing/2014/main" id="{A1B27E90-8048-FDE4-0220-A5B650EE22A1}"/>
              </a:ext>
            </a:extLst>
          </p:cNvPr>
          <p:cNvSpPr>
            <a:spLocks noGrp="1"/>
          </p:cNvSpPr>
          <p:nvPr>
            <p:ph type="sldNum" sz="quarter" idx="12"/>
          </p:nvPr>
        </p:nvSpPr>
        <p:spPr/>
        <p:txBody>
          <a:bodyPr/>
          <a:lstStyle/>
          <a:p>
            <a:fld id="{99C490EF-B217-472F-A3D4-A06C8A9861C0}" type="slidenum">
              <a:rPr kumimoji="1" lang="ja-JP" altLang="en-US" smtClean="0"/>
              <a:t>25</a:t>
            </a:fld>
            <a:endParaRPr kumimoji="1" lang="ja-JP" altLang="en-US" dirty="0"/>
          </a:p>
        </p:txBody>
      </p:sp>
      <p:sp>
        <p:nvSpPr>
          <p:cNvPr id="8" name="タイトル 1">
            <a:extLst>
              <a:ext uri="{FF2B5EF4-FFF2-40B4-BE49-F238E27FC236}">
                <a16:creationId xmlns:a16="http://schemas.microsoft.com/office/drawing/2014/main" id="{C8292C1C-998B-C2B4-C481-BAC971C783EA}"/>
              </a:ext>
            </a:extLst>
          </p:cNvPr>
          <p:cNvSpPr>
            <a:spLocks noGrp="1"/>
          </p:cNvSpPr>
          <p:nvPr>
            <p:ph type="title"/>
          </p:nvPr>
        </p:nvSpPr>
        <p:spPr>
          <a:xfrm>
            <a:off x="316576" y="373777"/>
            <a:ext cx="7884744" cy="994172"/>
          </a:xfrm>
        </p:spPr>
        <p:txBody>
          <a:bodyPr>
            <a:normAutofit/>
          </a:bodyPr>
          <a:lstStyle/>
          <a:p>
            <a:pPr>
              <a:lnSpc>
                <a:spcPct val="100000"/>
              </a:lnSpc>
            </a:pPr>
            <a:r>
              <a:rPr kumimoji="1" lang="en-US" altLang="ja-JP" sz="2400" dirty="0">
                <a:latin typeface="Arial" panose="020B0604020202020204" pitchFamily="34" charset="0"/>
                <a:cs typeface="Arial" panose="020B0604020202020204" pitchFamily="34" charset="0"/>
              </a:rPr>
              <a:t>3D Image of </a:t>
            </a:r>
            <a:r>
              <a:rPr lang="en-US" altLang="ja-JP" sz="2400" dirty="0">
                <a:latin typeface="Arial" panose="020B0604020202020204" pitchFamily="34" charset="0"/>
                <a:cs typeface="Arial" panose="020B0604020202020204" pitchFamily="34" charset="0"/>
              </a:rPr>
              <a:t>Concrete Revetment in Ali Khan</a:t>
            </a:r>
            <a:r>
              <a:rPr kumimoji="1" lang="ja-JP" altLang="en-US" sz="2400" dirty="0">
                <a:latin typeface="Arial" panose="020B0604020202020204" pitchFamily="34" charset="0"/>
                <a:cs typeface="Arial" panose="020B0604020202020204" pitchFamily="34" charset="0"/>
              </a:rPr>
              <a:t> </a:t>
            </a:r>
            <a:br>
              <a:rPr kumimoji="1" lang="en-US" altLang="ja-JP" sz="2400" dirty="0">
                <a:latin typeface="Arial" panose="020B0604020202020204" pitchFamily="34" charset="0"/>
                <a:cs typeface="Arial" panose="020B0604020202020204" pitchFamily="34" charset="0"/>
              </a:rPr>
            </a:br>
            <a:r>
              <a:rPr lang="en-US" altLang="ja-JP" sz="2400" dirty="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Height:6.4m, Length:</a:t>
            </a:r>
            <a:r>
              <a:rPr lang="en-US" altLang="ja-JP" sz="2400" dirty="0">
                <a:latin typeface="Arial" panose="020B0604020202020204" pitchFamily="34" charset="0"/>
                <a:cs typeface="Arial" panose="020B0604020202020204" pitchFamily="34" charset="0"/>
              </a:rPr>
              <a:t>287</a:t>
            </a:r>
            <a:r>
              <a:rPr kumimoji="1" lang="en-US" altLang="ja-JP" sz="2400" dirty="0">
                <a:latin typeface="Arial" panose="020B0604020202020204" pitchFamily="34" charset="0"/>
                <a:cs typeface="Arial" panose="020B0604020202020204" pitchFamily="34" charset="0"/>
              </a:rPr>
              <a:t>m)</a:t>
            </a:r>
            <a:endParaRPr kumimoji="1" lang="ja-JP"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2441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63F2EC-5868-ECBD-4DC5-3A617F05146C}"/>
              </a:ext>
            </a:extLst>
          </p:cNvPr>
          <p:cNvSpPr txBox="1"/>
          <p:nvPr/>
        </p:nvSpPr>
        <p:spPr>
          <a:xfrm>
            <a:off x="794385" y="2343039"/>
            <a:ext cx="1291590" cy="300082"/>
          </a:xfrm>
          <a:prstGeom prst="rect">
            <a:avLst/>
          </a:prstGeom>
          <a:noFill/>
          <a:ln>
            <a:noFill/>
          </a:ln>
        </p:spPr>
        <p:txBody>
          <a:bodyPr wrap="square" rtlCol="0" anchor="ctr">
            <a:spAutoFit/>
          </a:bodyPr>
          <a:lstStyle/>
          <a:p>
            <a:pPr algn="ctr"/>
            <a:r>
              <a:rPr lang="en-US" altLang="ja-JP" sz="1350" b="1" dirty="0">
                <a:solidFill>
                  <a:schemeClr val="bg1"/>
                </a:solidFill>
              </a:rPr>
              <a:t>Bank erosion</a:t>
            </a:r>
            <a:endParaRPr lang="ja-JP" altLang="en-US" sz="1350" b="1" dirty="0">
              <a:solidFill>
                <a:schemeClr val="bg1"/>
              </a:solidFill>
            </a:endParaRPr>
          </a:p>
        </p:txBody>
      </p:sp>
      <p:cxnSp>
        <p:nvCxnSpPr>
          <p:cNvPr id="4" name="直線矢印コネクタ 3">
            <a:extLst>
              <a:ext uri="{FF2B5EF4-FFF2-40B4-BE49-F238E27FC236}">
                <a16:creationId xmlns:a16="http://schemas.microsoft.com/office/drawing/2014/main" id="{F9857C1E-0980-D44B-C5AC-CB1E5469B844}"/>
              </a:ext>
            </a:extLst>
          </p:cNvPr>
          <p:cNvCxnSpPr>
            <a:stCxn id="2" idx="3"/>
          </p:cNvCxnSpPr>
          <p:nvPr/>
        </p:nvCxnSpPr>
        <p:spPr>
          <a:xfrm>
            <a:off x="2085975" y="2493080"/>
            <a:ext cx="691515" cy="19297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A53FACDC-152E-E111-13AF-303D7D64298C}"/>
              </a:ext>
            </a:extLst>
          </p:cNvPr>
          <p:cNvSpPr txBox="1"/>
          <p:nvPr/>
        </p:nvSpPr>
        <p:spPr>
          <a:xfrm>
            <a:off x="2893219" y="4293282"/>
            <a:ext cx="1500188" cy="300082"/>
          </a:xfrm>
          <a:prstGeom prst="rect">
            <a:avLst/>
          </a:prstGeom>
          <a:noFill/>
          <a:ln>
            <a:noFill/>
          </a:ln>
        </p:spPr>
        <p:txBody>
          <a:bodyPr wrap="square" rtlCol="0" anchor="ctr">
            <a:spAutoFit/>
          </a:bodyPr>
          <a:lstStyle/>
          <a:p>
            <a:pPr algn="ctr"/>
            <a:r>
              <a:rPr lang="en-US" altLang="ja-JP" sz="1350" b="1" dirty="0">
                <a:solidFill>
                  <a:schemeClr val="bg1"/>
                </a:solidFill>
              </a:rPr>
              <a:t>Before Project</a:t>
            </a:r>
            <a:endParaRPr lang="ja-JP" altLang="en-US" sz="1350" b="1" dirty="0">
              <a:solidFill>
                <a:schemeClr val="bg1"/>
              </a:solidFill>
            </a:endParaRPr>
          </a:p>
        </p:txBody>
      </p:sp>
      <p:sp>
        <p:nvSpPr>
          <p:cNvPr id="18" name="テキスト ボックス 17">
            <a:extLst>
              <a:ext uri="{FF2B5EF4-FFF2-40B4-BE49-F238E27FC236}">
                <a16:creationId xmlns:a16="http://schemas.microsoft.com/office/drawing/2014/main" id="{5BFDB37E-E14C-0C51-8644-6F424C9AC798}"/>
              </a:ext>
            </a:extLst>
          </p:cNvPr>
          <p:cNvSpPr txBox="1"/>
          <p:nvPr/>
        </p:nvSpPr>
        <p:spPr>
          <a:xfrm>
            <a:off x="7300912" y="4300426"/>
            <a:ext cx="1500188" cy="300082"/>
          </a:xfrm>
          <a:prstGeom prst="rect">
            <a:avLst/>
          </a:prstGeom>
          <a:noFill/>
          <a:ln>
            <a:noFill/>
          </a:ln>
        </p:spPr>
        <p:txBody>
          <a:bodyPr wrap="square" rtlCol="0" anchor="ctr">
            <a:spAutoFit/>
          </a:bodyPr>
          <a:lstStyle/>
          <a:p>
            <a:pPr algn="ctr"/>
            <a:r>
              <a:rPr lang="en-US" altLang="ja-JP" sz="1350" b="1" dirty="0">
                <a:solidFill>
                  <a:schemeClr val="bg1"/>
                </a:solidFill>
              </a:rPr>
              <a:t>After Project</a:t>
            </a:r>
            <a:endParaRPr lang="ja-JP" altLang="en-US" sz="1350" b="1" dirty="0">
              <a:solidFill>
                <a:schemeClr val="bg1"/>
              </a:solidFill>
            </a:endParaRPr>
          </a:p>
        </p:txBody>
      </p:sp>
      <p:pic>
        <p:nvPicPr>
          <p:cNvPr id="6" name="図 5" descr="山の中の道&#10;&#10;中程度の精度で自動的に生成された説明">
            <a:extLst>
              <a:ext uri="{FF2B5EF4-FFF2-40B4-BE49-F238E27FC236}">
                <a16:creationId xmlns:a16="http://schemas.microsoft.com/office/drawing/2014/main" id="{F9DFC185-BF95-809F-7826-8BA605EFE2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0009" y="3309048"/>
            <a:ext cx="5547362" cy="3120391"/>
          </a:xfrm>
          <a:prstGeom prst="rect">
            <a:avLst/>
          </a:prstGeom>
        </p:spPr>
      </p:pic>
      <p:pic>
        <p:nvPicPr>
          <p:cNvPr id="9" name="図 8" descr="屋外, 草, 建物, 座る が含まれている画像&#10;&#10;自動的に生成された説明">
            <a:extLst>
              <a:ext uri="{FF2B5EF4-FFF2-40B4-BE49-F238E27FC236}">
                <a16:creationId xmlns:a16="http://schemas.microsoft.com/office/drawing/2014/main" id="{74271BDB-9C2E-D2BA-F7C5-77D632A523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171" y="583846"/>
            <a:ext cx="5171481" cy="2908958"/>
          </a:xfrm>
          <a:prstGeom prst="rect">
            <a:avLst/>
          </a:prstGeom>
        </p:spPr>
      </p:pic>
      <p:sp>
        <p:nvSpPr>
          <p:cNvPr id="20" name="フリーフォーム: 図形 19">
            <a:extLst>
              <a:ext uri="{FF2B5EF4-FFF2-40B4-BE49-F238E27FC236}">
                <a16:creationId xmlns:a16="http://schemas.microsoft.com/office/drawing/2014/main" id="{84569347-758A-D95B-DB69-B227ECC29E4E}"/>
              </a:ext>
            </a:extLst>
          </p:cNvPr>
          <p:cNvSpPr/>
          <p:nvPr/>
        </p:nvSpPr>
        <p:spPr>
          <a:xfrm>
            <a:off x="6643687" y="2821781"/>
            <a:ext cx="85726" cy="53579"/>
          </a:xfrm>
          <a:custGeom>
            <a:avLst/>
            <a:gdLst>
              <a:gd name="connsiteX0" fmla="*/ 361950 w 361950"/>
              <a:gd name="connsiteY0" fmla="*/ 0 h 428625"/>
              <a:gd name="connsiteX1" fmla="*/ 0 w 361950"/>
              <a:gd name="connsiteY1" fmla="*/ 204787 h 428625"/>
              <a:gd name="connsiteX2" fmla="*/ 14288 w 361950"/>
              <a:gd name="connsiteY2" fmla="*/ 428625 h 428625"/>
              <a:gd name="connsiteX3" fmla="*/ 350044 w 361950"/>
              <a:gd name="connsiteY3" fmla="*/ 214312 h 428625"/>
              <a:gd name="connsiteX4" fmla="*/ 361950 w 361950"/>
              <a:gd name="connsiteY4" fmla="*/ 0 h 428625"/>
              <a:gd name="connsiteX0" fmla="*/ 364330 w 364330"/>
              <a:gd name="connsiteY0" fmla="*/ 0 h 388144"/>
              <a:gd name="connsiteX1" fmla="*/ 2380 w 364330"/>
              <a:gd name="connsiteY1" fmla="*/ 204787 h 388144"/>
              <a:gd name="connsiteX2" fmla="*/ 0 w 364330"/>
              <a:gd name="connsiteY2" fmla="*/ 388144 h 388144"/>
              <a:gd name="connsiteX3" fmla="*/ 352424 w 364330"/>
              <a:gd name="connsiteY3" fmla="*/ 214312 h 388144"/>
              <a:gd name="connsiteX4" fmla="*/ 364330 w 364330"/>
              <a:gd name="connsiteY4" fmla="*/ 0 h 388144"/>
              <a:gd name="connsiteX0" fmla="*/ 357186 w 357186"/>
              <a:gd name="connsiteY0" fmla="*/ 0 h 373857"/>
              <a:gd name="connsiteX1" fmla="*/ 2380 w 357186"/>
              <a:gd name="connsiteY1" fmla="*/ 190500 h 373857"/>
              <a:gd name="connsiteX2" fmla="*/ 0 w 357186"/>
              <a:gd name="connsiteY2" fmla="*/ 373857 h 373857"/>
              <a:gd name="connsiteX3" fmla="*/ 352424 w 357186"/>
              <a:gd name="connsiteY3" fmla="*/ 200025 h 373857"/>
              <a:gd name="connsiteX4" fmla="*/ 357186 w 357186"/>
              <a:gd name="connsiteY4" fmla="*/ 0 h 373857"/>
              <a:gd name="connsiteX0" fmla="*/ 357186 w 357186"/>
              <a:gd name="connsiteY0" fmla="*/ 0 h 373857"/>
              <a:gd name="connsiteX1" fmla="*/ 24927 w 357186"/>
              <a:gd name="connsiteY1" fmla="*/ 98544 h 373857"/>
              <a:gd name="connsiteX2" fmla="*/ 0 w 357186"/>
              <a:gd name="connsiteY2" fmla="*/ 373857 h 373857"/>
              <a:gd name="connsiteX3" fmla="*/ 352424 w 357186"/>
              <a:gd name="connsiteY3" fmla="*/ 200025 h 373857"/>
              <a:gd name="connsiteX4" fmla="*/ 357186 w 357186"/>
              <a:gd name="connsiteY4" fmla="*/ 0 h 373857"/>
              <a:gd name="connsiteX0" fmla="*/ 332273 w 332273"/>
              <a:gd name="connsiteY0" fmla="*/ 0 h 236677"/>
              <a:gd name="connsiteX1" fmla="*/ 14 w 332273"/>
              <a:gd name="connsiteY1" fmla="*/ 98544 h 236677"/>
              <a:gd name="connsiteX2" fmla="*/ 32047 w 332273"/>
              <a:gd name="connsiteY2" fmla="*/ 236677 h 236677"/>
              <a:gd name="connsiteX3" fmla="*/ 327511 w 332273"/>
              <a:gd name="connsiteY3" fmla="*/ 200025 h 236677"/>
              <a:gd name="connsiteX4" fmla="*/ 332273 w 332273"/>
              <a:gd name="connsiteY4" fmla="*/ 0 h 236677"/>
              <a:gd name="connsiteX0" fmla="*/ 332273 w 332273"/>
              <a:gd name="connsiteY0" fmla="*/ 0 h 236677"/>
              <a:gd name="connsiteX1" fmla="*/ 14 w 332273"/>
              <a:gd name="connsiteY1" fmla="*/ 98544 h 236677"/>
              <a:gd name="connsiteX2" fmla="*/ 32047 w 332273"/>
              <a:gd name="connsiteY2" fmla="*/ 236677 h 236677"/>
              <a:gd name="connsiteX3" fmla="*/ 318018 w 332273"/>
              <a:gd name="connsiteY3" fmla="*/ 216607 h 236677"/>
              <a:gd name="connsiteX4" fmla="*/ 332273 w 332273"/>
              <a:gd name="connsiteY4" fmla="*/ 0 h 236677"/>
              <a:gd name="connsiteX0" fmla="*/ 300226 w 300226"/>
              <a:gd name="connsiteY0" fmla="*/ 0 h 236677"/>
              <a:gd name="connsiteX1" fmla="*/ 16620 w 300226"/>
              <a:gd name="connsiteY1" fmla="*/ 59349 h 236677"/>
              <a:gd name="connsiteX2" fmla="*/ 0 w 300226"/>
              <a:gd name="connsiteY2" fmla="*/ 236677 h 236677"/>
              <a:gd name="connsiteX3" fmla="*/ 285971 w 300226"/>
              <a:gd name="connsiteY3" fmla="*/ 216607 h 236677"/>
              <a:gd name="connsiteX4" fmla="*/ 300226 w 300226"/>
              <a:gd name="connsiteY4" fmla="*/ 0 h 236677"/>
              <a:gd name="connsiteX0" fmla="*/ 300226 w 300226"/>
              <a:gd name="connsiteY0" fmla="*/ 0 h 236677"/>
              <a:gd name="connsiteX1" fmla="*/ 2380 w 300226"/>
              <a:gd name="connsiteY1" fmla="*/ 54826 h 236677"/>
              <a:gd name="connsiteX2" fmla="*/ 0 w 300226"/>
              <a:gd name="connsiteY2" fmla="*/ 236677 h 236677"/>
              <a:gd name="connsiteX3" fmla="*/ 285971 w 300226"/>
              <a:gd name="connsiteY3" fmla="*/ 216607 h 236677"/>
              <a:gd name="connsiteX4" fmla="*/ 300226 w 300226"/>
              <a:gd name="connsiteY4" fmla="*/ 0 h 236677"/>
              <a:gd name="connsiteX0" fmla="*/ 290733 w 290733"/>
              <a:gd name="connsiteY0" fmla="*/ 0 h 220095"/>
              <a:gd name="connsiteX1" fmla="*/ 2380 w 290733"/>
              <a:gd name="connsiteY1" fmla="*/ 38244 h 220095"/>
              <a:gd name="connsiteX2" fmla="*/ 0 w 290733"/>
              <a:gd name="connsiteY2" fmla="*/ 220095 h 220095"/>
              <a:gd name="connsiteX3" fmla="*/ 285971 w 290733"/>
              <a:gd name="connsiteY3" fmla="*/ 200025 h 220095"/>
              <a:gd name="connsiteX4" fmla="*/ 290733 w 290733"/>
              <a:gd name="connsiteY4" fmla="*/ 0 h 220095"/>
              <a:gd name="connsiteX0" fmla="*/ 287173 w 287173"/>
              <a:gd name="connsiteY0" fmla="*/ 0 h 214065"/>
              <a:gd name="connsiteX1" fmla="*/ 2380 w 287173"/>
              <a:gd name="connsiteY1" fmla="*/ 32214 h 214065"/>
              <a:gd name="connsiteX2" fmla="*/ 0 w 287173"/>
              <a:gd name="connsiteY2" fmla="*/ 214065 h 214065"/>
              <a:gd name="connsiteX3" fmla="*/ 285971 w 287173"/>
              <a:gd name="connsiteY3" fmla="*/ 193995 h 214065"/>
              <a:gd name="connsiteX4" fmla="*/ 287173 w 287173"/>
              <a:gd name="connsiteY4" fmla="*/ 0 h 214065"/>
              <a:gd name="connsiteX0" fmla="*/ 281240 w 285991"/>
              <a:gd name="connsiteY0" fmla="*/ 0 h 202005"/>
              <a:gd name="connsiteX1" fmla="*/ 2380 w 285991"/>
              <a:gd name="connsiteY1" fmla="*/ 20154 h 202005"/>
              <a:gd name="connsiteX2" fmla="*/ 0 w 285991"/>
              <a:gd name="connsiteY2" fmla="*/ 202005 h 202005"/>
              <a:gd name="connsiteX3" fmla="*/ 285971 w 285991"/>
              <a:gd name="connsiteY3" fmla="*/ 181935 h 202005"/>
              <a:gd name="connsiteX4" fmla="*/ 281240 w 285991"/>
              <a:gd name="connsiteY4" fmla="*/ 0 h 202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991" h="202005">
                <a:moveTo>
                  <a:pt x="281240" y="0"/>
                </a:moveTo>
                <a:lnTo>
                  <a:pt x="2380" y="20154"/>
                </a:lnTo>
                <a:cubicBezTo>
                  <a:pt x="1587" y="81273"/>
                  <a:pt x="793" y="140886"/>
                  <a:pt x="0" y="202005"/>
                </a:cubicBezTo>
                <a:lnTo>
                  <a:pt x="285971" y="181935"/>
                </a:lnTo>
                <a:cubicBezTo>
                  <a:pt x="286372" y="117270"/>
                  <a:pt x="280839" y="64665"/>
                  <a:pt x="281240" y="0"/>
                </a:cubicBez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フリーフォーム: 図形 20">
            <a:extLst>
              <a:ext uri="{FF2B5EF4-FFF2-40B4-BE49-F238E27FC236}">
                <a16:creationId xmlns:a16="http://schemas.microsoft.com/office/drawing/2014/main" id="{D6913DFB-4FC6-4960-B17B-CD1C7B46AAE1}"/>
              </a:ext>
            </a:extLst>
          </p:cNvPr>
          <p:cNvSpPr/>
          <p:nvPr/>
        </p:nvSpPr>
        <p:spPr>
          <a:xfrm>
            <a:off x="6600826" y="2827138"/>
            <a:ext cx="44588" cy="48586"/>
          </a:xfrm>
          <a:custGeom>
            <a:avLst/>
            <a:gdLst>
              <a:gd name="connsiteX0" fmla="*/ 361950 w 361950"/>
              <a:gd name="connsiteY0" fmla="*/ 0 h 428625"/>
              <a:gd name="connsiteX1" fmla="*/ 0 w 361950"/>
              <a:gd name="connsiteY1" fmla="*/ 204787 h 428625"/>
              <a:gd name="connsiteX2" fmla="*/ 14288 w 361950"/>
              <a:gd name="connsiteY2" fmla="*/ 428625 h 428625"/>
              <a:gd name="connsiteX3" fmla="*/ 350044 w 361950"/>
              <a:gd name="connsiteY3" fmla="*/ 214312 h 428625"/>
              <a:gd name="connsiteX4" fmla="*/ 361950 w 361950"/>
              <a:gd name="connsiteY4" fmla="*/ 0 h 428625"/>
              <a:gd name="connsiteX0" fmla="*/ 364330 w 364330"/>
              <a:gd name="connsiteY0" fmla="*/ 0 h 388144"/>
              <a:gd name="connsiteX1" fmla="*/ 2380 w 364330"/>
              <a:gd name="connsiteY1" fmla="*/ 204787 h 388144"/>
              <a:gd name="connsiteX2" fmla="*/ 0 w 364330"/>
              <a:gd name="connsiteY2" fmla="*/ 388144 h 388144"/>
              <a:gd name="connsiteX3" fmla="*/ 352424 w 364330"/>
              <a:gd name="connsiteY3" fmla="*/ 214312 h 388144"/>
              <a:gd name="connsiteX4" fmla="*/ 364330 w 364330"/>
              <a:gd name="connsiteY4" fmla="*/ 0 h 388144"/>
              <a:gd name="connsiteX0" fmla="*/ 357186 w 357186"/>
              <a:gd name="connsiteY0" fmla="*/ 0 h 373857"/>
              <a:gd name="connsiteX1" fmla="*/ 2380 w 357186"/>
              <a:gd name="connsiteY1" fmla="*/ 190500 h 373857"/>
              <a:gd name="connsiteX2" fmla="*/ 0 w 357186"/>
              <a:gd name="connsiteY2" fmla="*/ 373857 h 373857"/>
              <a:gd name="connsiteX3" fmla="*/ 352424 w 357186"/>
              <a:gd name="connsiteY3" fmla="*/ 200025 h 373857"/>
              <a:gd name="connsiteX4" fmla="*/ 357186 w 357186"/>
              <a:gd name="connsiteY4" fmla="*/ 0 h 373857"/>
              <a:gd name="connsiteX0" fmla="*/ 357186 w 357186"/>
              <a:gd name="connsiteY0" fmla="*/ 0 h 373857"/>
              <a:gd name="connsiteX1" fmla="*/ 24927 w 357186"/>
              <a:gd name="connsiteY1" fmla="*/ 98544 h 373857"/>
              <a:gd name="connsiteX2" fmla="*/ 0 w 357186"/>
              <a:gd name="connsiteY2" fmla="*/ 373857 h 373857"/>
              <a:gd name="connsiteX3" fmla="*/ 352424 w 357186"/>
              <a:gd name="connsiteY3" fmla="*/ 200025 h 373857"/>
              <a:gd name="connsiteX4" fmla="*/ 357186 w 357186"/>
              <a:gd name="connsiteY4" fmla="*/ 0 h 373857"/>
              <a:gd name="connsiteX0" fmla="*/ 332273 w 332273"/>
              <a:gd name="connsiteY0" fmla="*/ 0 h 236677"/>
              <a:gd name="connsiteX1" fmla="*/ 14 w 332273"/>
              <a:gd name="connsiteY1" fmla="*/ 98544 h 236677"/>
              <a:gd name="connsiteX2" fmla="*/ 32047 w 332273"/>
              <a:gd name="connsiteY2" fmla="*/ 236677 h 236677"/>
              <a:gd name="connsiteX3" fmla="*/ 327511 w 332273"/>
              <a:gd name="connsiteY3" fmla="*/ 200025 h 236677"/>
              <a:gd name="connsiteX4" fmla="*/ 332273 w 332273"/>
              <a:gd name="connsiteY4" fmla="*/ 0 h 236677"/>
              <a:gd name="connsiteX0" fmla="*/ 332273 w 332273"/>
              <a:gd name="connsiteY0" fmla="*/ 0 h 236677"/>
              <a:gd name="connsiteX1" fmla="*/ 14 w 332273"/>
              <a:gd name="connsiteY1" fmla="*/ 98544 h 236677"/>
              <a:gd name="connsiteX2" fmla="*/ 32047 w 332273"/>
              <a:gd name="connsiteY2" fmla="*/ 236677 h 236677"/>
              <a:gd name="connsiteX3" fmla="*/ 318018 w 332273"/>
              <a:gd name="connsiteY3" fmla="*/ 216607 h 236677"/>
              <a:gd name="connsiteX4" fmla="*/ 332273 w 332273"/>
              <a:gd name="connsiteY4" fmla="*/ 0 h 236677"/>
              <a:gd name="connsiteX0" fmla="*/ 300226 w 300226"/>
              <a:gd name="connsiteY0" fmla="*/ 0 h 236677"/>
              <a:gd name="connsiteX1" fmla="*/ 16620 w 300226"/>
              <a:gd name="connsiteY1" fmla="*/ 59349 h 236677"/>
              <a:gd name="connsiteX2" fmla="*/ 0 w 300226"/>
              <a:gd name="connsiteY2" fmla="*/ 236677 h 236677"/>
              <a:gd name="connsiteX3" fmla="*/ 285971 w 300226"/>
              <a:gd name="connsiteY3" fmla="*/ 216607 h 236677"/>
              <a:gd name="connsiteX4" fmla="*/ 300226 w 300226"/>
              <a:gd name="connsiteY4" fmla="*/ 0 h 236677"/>
              <a:gd name="connsiteX0" fmla="*/ 300226 w 300226"/>
              <a:gd name="connsiteY0" fmla="*/ 0 h 236677"/>
              <a:gd name="connsiteX1" fmla="*/ 2380 w 300226"/>
              <a:gd name="connsiteY1" fmla="*/ 54826 h 236677"/>
              <a:gd name="connsiteX2" fmla="*/ 0 w 300226"/>
              <a:gd name="connsiteY2" fmla="*/ 236677 h 236677"/>
              <a:gd name="connsiteX3" fmla="*/ 285971 w 300226"/>
              <a:gd name="connsiteY3" fmla="*/ 216607 h 236677"/>
              <a:gd name="connsiteX4" fmla="*/ 300226 w 300226"/>
              <a:gd name="connsiteY4" fmla="*/ 0 h 236677"/>
              <a:gd name="connsiteX0" fmla="*/ 290733 w 290733"/>
              <a:gd name="connsiteY0" fmla="*/ 0 h 220095"/>
              <a:gd name="connsiteX1" fmla="*/ 2380 w 290733"/>
              <a:gd name="connsiteY1" fmla="*/ 38244 h 220095"/>
              <a:gd name="connsiteX2" fmla="*/ 0 w 290733"/>
              <a:gd name="connsiteY2" fmla="*/ 220095 h 220095"/>
              <a:gd name="connsiteX3" fmla="*/ 285971 w 290733"/>
              <a:gd name="connsiteY3" fmla="*/ 200025 h 220095"/>
              <a:gd name="connsiteX4" fmla="*/ 290733 w 290733"/>
              <a:gd name="connsiteY4" fmla="*/ 0 h 220095"/>
              <a:gd name="connsiteX0" fmla="*/ 287173 w 287173"/>
              <a:gd name="connsiteY0" fmla="*/ 0 h 214065"/>
              <a:gd name="connsiteX1" fmla="*/ 2380 w 287173"/>
              <a:gd name="connsiteY1" fmla="*/ 32214 h 214065"/>
              <a:gd name="connsiteX2" fmla="*/ 0 w 287173"/>
              <a:gd name="connsiteY2" fmla="*/ 214065 h 214065"/>
              <a:gd name="connsiteX3" fmla="*/ 285971 w 287173"/>
              <a:gd name="connsiteY3" fmla="*/ 193995 h 214065"/>
              <a:gd name="connsiteX4" fmla="*/ 287173 w 287173"/>
              <a:gd name="connsiteY4" fmla="*/ 0 h 214065"/>
              <a:gd name="connsiteX0" fmla="*/ 281240 w 285991"/>
              <a:gd name="connsiteY0" fmla="*/ 0 h 202005"/>
              <a:gd name="connsiteX1" fmla="*/ 2380 w 285991"/>
              <a:gd name="connsiteY1" fmla="*/ 20154 h 202005"/>
              <a:gd name="connsiteX2" fmla="*/ 0 w 285991"/>
              <a:gd name="connsiteY2" fmla="*/ 202005 h 202005"/>
              <a:gd name="connsiteX3" fmla="*/ 285971 w 285991"/>
              <a:gd name="connsiteY3" fmla="*/ 181935 h 202005"/>
              <a:gd name="connsiteX4" fmla="*/ 281240 w 285991"/>
              <a:gd name="connsiteY4" fmla="*/ 0 h 202005"/>
              <a:gd name="connsiteX0" fmla="*/ 281240 w 285991"/>
              <a:gd name="connsiteY0" fmla="*/ 23521 h 225526"/>
              <a:gd name="connsiteX1" fmla="*/ 2379 w 285991"/>
              <a:gd name="connsiteY1" fmla="*/ 0 h 225526"/>
              <a:gd name="connsiteX2" fmla="*/ 0 w 285991"/>
              <a:gd name="connsiteY2" fmla="*/ 225526 h 225526"/>
              <a:gd name="connsiteX3" fmla="*/ 285971 w 285991"/>
              <a:gd name="connsiteY3" fmla="*/ 205456 h 225526"/>
              <a:gd name="connsiteX4" fmla="*/ 281240 w 285991"/>
              <a:gd name="connsiteY4" fmla="*/ 23521 h 225526"/>
              <a:gd name="connsiteX0" fmla="*/ 281240 w 285991"/>
              <a:gd name="connsiteY0" fmla="*/ 23521 h 205456"/>
              <a:gd name="connsiteX1" fmla="*/ 2379 w 285991"/>
              <a:gd name="connsiteY1" fmla="*/ 0 h 205456"/>
              <a:gd name="connsiteX2" fmla="*/ 0 w 285991"/>
              <a:gd name="connsiteY2" fmla="*/ 187312 h 205456"/>
              <a:gd name="connsiteX3" fmla="*/ 285971 w 285991"/>
              <a:gd name="connsiteY3" fmla="*/ 205456 h 205456"/>
              <a:gd name="connsiteX4" fmla="*/ 281240 w 285991"/>
              <a:gd name="connsiteY4" fmla="*/ 23521 h 205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991" h="205456">
                <a:moveTo>
                  <a:pt x="281240" y="23521"/>
                </a:moveTo>
                <a:lnTo>
                  <a:pt x="2379" y="0"/>
                </a:lnTo>
                <a:cubicBezTo>
                  <a:pt x="1586" y="61119"/>
                  <a:pt x="793" y="126193"/>
                  <a:pt x="0" y="187312"/>
                </a:cubicBezTo>
                <a:lnTo>
                  <a:pt x="285971" y="205456"/>
                </a:lnTo>
                <a:cubicBezTo>
                  <a:pt x="286372" y="140791"/>
                  <a:pt x="280839" y="88186"/>
                  <a:pt x="281240" y="23521"/>
                </a:cubicBez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2" name="フリーフォーム: 図形 21">
            <a:extLst>
              <a:ext uri="{FF2B5EF4-FFF2-40B4-BE49-F238E27FC236}">
                <a16:creationId xmlns:a16="http://schemas.microsoft.com/office/drawing/2014/main" id="{B2066A97-2A41-BED3-C2CB-41B48D11DA71}"/>
              </a:ext>
            </a:extLst>
          </p:cNvPr>
          <p:cNvSpPr/>
          <p:nvPr/>
        </p:nvSpPr>
        <p:spPr>
          <a:xfrm>
            <a:off x="6599081" y="2807494"/>
            <a:ext cx="127068" cy="34289"/>
          </a:xfrm>
          <a:custGeom>
            <a:avLst/>
            <a:gdLst>
              <a:gd name="connsiteX0" fmla="*/ 361950 w 361950"/>
              <a:gd name="connsiteY0" fmla="*/ 0 h 428625"/>
              <a:gd name="connsiteX1" fmla="*/ 0 w 361950"/>
              <a:gd name="connsiteY1" fmla="*/ 204787 h 428625"/>
              <a:gd name="connsiteX2" fmla="*/ 14288 w 361950"/>
              <a:gd name="connsiteY2" fmla="*/ 428625 h 428625"/>
              <a:gd name="connsiteX3" fmla="*/ 350044 w 361950"/>
              <a:gd name="connsiteY3" fmla="*/ 214312 h 428625"/>
              <a:gd name="connsiteX4" fmla="*/ 361950 w 361950"/>
              <a:gd name="connsiteY4" fmla="*/ 0 h 428625"/>
              <a:gd name="connsiteX0" fmla="*/ 364330 w 364330"/>
              <a:gd name="connsiteY0" fmla="*/ 0 h 388144"/>
              <a:gd name="connsiteX1" fmla="*/ 2380 w 364330"/>
              <a:gd name="connsiteY1" fmla="*/ 204787 h 388144"/>
              <a:gd name="connsiteX2" fmla="*/ 0 w 364330"/>
              <a:gd name="connsiteY2" fmla="*/ 388144 h 388144"/>
              <a:gd name="connsiteX3" fmla="*/ 352424 w 364330"/>
              <a:gd name="connsiteY3" fmla="*/ 214312 h 388144"/>
              <a:gd name="connsiteX4" fmla="*/ 364330 w 364330"/>
              <a:gd name="connsiteY4" fmla="*/ 0 h 388144"/>
              <a:gd name="connsiteX0" fmla="*/ 357186 w 357186"/>
              <a:gd name="connsiteY0" fmla="*/ 0 h 373857"/>
              <a:gd name="connsiteX1" fmla="*/ 2380 w 357186"/>
              <a:gd name="connsiteY1" fmla="*/ 190500 h 373857"/>
              <a:gd name="connsiteX2" fmla="*/ 0 w 357186"/>
              <a:gd name="connsiteY2" fmla="*/ 373857 h 373857"/>
              <a:gd name="connsiteX3" fmla="*/ 352424 w 357186"/>
              <a:gd name="connsiteY3" fmla="*/ 200025 h 373857"/>
              <a:gd name="connsiteX4" fmla="*/ 357186 w 357186"/>
              <a:gd name="connsiteY4" fmla="*/ 0 h 373857"/>
              <a:gd name="connsiteX0" fmla="*/ 357186 w 357186"/>
              <a:gd name="connsiteY0" fmla="*/ 0 h 373857"/>
              <a:gd name="connsiteX1" fmla="*/ 24927 w 357186"/>
              <a:gd name="connsiteY1" fmla="*/ 98544 h 373857"/>
              <a:gd name="connsiteX2" fmla="*/ 0 w 357186"/>
              <a:gd name="connsiteY2" fmla="*/ 373857 h 373857"/>
              <a:gd name="connsiteX3" fmla="*/ 352424 w 357186"/>
              <a:gd name="connsiteY3" fmla="*/ 200025 h 373857"/>
              <a:gd name="connsiteX4" fmla="*/ 357186 w 357186"/>
              <a:gd name="connsiteY4" fmla="*/ 0 h 373857"/>
              <a:gd name="connsiteX0" fmla="*/ 332273 w 332273"/>
              <a:gd name="connsiteY0" fmla="*/ 0 h 236677"/>
              <a:gd name="connsiteX1" fmla="*/ 14 w 332273"/>
              <a:gd name="connsiteY1" fmla="*/ 98544 h 236677"/>
              <a:gd name="connsiteX2" fmla="*/ 32047 w 332273"/>
              <a:gd name="connsiteY2" fmla="*/ 236677 h 236677"/>
              <a:gd name="connsiteX3" fmla="*/ 327511 w 332273"/>
              <a:gd name="connsiteY3" fmla="*/ 200025 h 236677"/>
              <a:gd name="connsiteX4" fmla="*/ 332273 w 332273"/>
              <a:gd name="connsiteY4" fmla="*/ 0 h 236677"/>
              <a:gd name="connsiteX0" fmla="*/ 332273 w 332273"/>
              <a:gd name="connsiteY0" fmla="*/ 0 h 236677"/>
              <a:gd name="connsiteX1" fmla="*/ 14 w 332273"/>
              <a:gd name="connsiteY1" fmla="*/ 98544 h 236677"/>
              <a:gd name="connsiteX2" fmla="*/ 32047 w 332273"/>
              <a:gd name="connsiteY2" fmla="*/ 236677 h 236677"/>
              <a:gd name="connsiteX3" fmla="*/ 318018 w 332273"/>
              <a:gd name="connsiteY3" fmla="*/ 216607 h 236677"/>
              <a:gd name="connsiteX4" fmla="*/ 332273 w 332273"/>
              <a:gd name="connsiteY4" fmla="*/ 0 h 236677"/>
              <a:gd name="connsiteX0" fmla="*/ 300226 w 300226"/>
              <a:gd name="connsiteY0" fmla="*/ 0 h 236677"/>
              <a:gd name="connsiteX1" fmla="*/ 16620 w 300226"/>
              <a:gd name="connsiteY1" fmla="*/ 59349 h 236677"/>
              <a:gd name="connsiteX2" fmla="*/ 0 w 300226"/>
              <a:gd name="connsiteY2" fmla="*/ 236677 h 236677"/>
              <a:gd name="connsiteX3" fmla="*/ 285971 w 300226"/>
              <a:gd name="connsiteY3" fmla="*/ 216607 h 236677"/>
              <a:gd name="connsiteX4" fmla="*/ 300226 w 300226"/>
              <a:gd name="connsiteY4" fmla="*/ 0 h 236677"/>
              <a:gd name="connsiteX0" fmla="*/ 300226 w 300226"/>
              <a:gd name="connsiteY0" fmla="*/ 0 h 236677"/>
              <a:gd name="connsiteX1" fmla="*/ 2380 w 300226"/>
              <a:gd name="connsiteY1" fmla="*/ 54826 h 236677"/>
              <a:gd name="connsiteX2" fmla="*/ 0 w 300226"/>
              <a:gd name="connsiteY2" fmla="*/ 236677 h 236677"/>
              <a:gd name="connsiteX3" fmla="*/ 285971 w 300226"/>
              <a:gd name="connsiteY3" fmla="*/ 216607 h 236677"/>
              <a:gd name="connsiteX4" fmla="*/ 300226 w 300226"/>
              <a:gd name="connsiteY4" fmla="*/ 0 h 236677"/>
              <a:gd name="connsiteX0" fmla="*/ 290733 w 290733"/>
              <a:gd name="connsiteY0" fmla="*/ 0 h 220095"/>
              <a:gd name="connsiteX1" fmla="*/ 2380 w 290733"/>
              <a:gd name="connsiteY1" fmla="*/ 38244 h 220095"/>
              <a:gd name="connsiteX2" fmla="*/ 0 w 290733"/>
              <a:gd name="connsiteY2" fmla="*/ 220095 h 220095"/>
              <a:gd name="connsiteX3" fmla="*/ 285971 w 290733"/>
              <a:gd name="connsiteY3" fmla="*/ 200025 h 220095"/>
              <a:gd name="connsiteX4" fmla="*/ 290733 w 290733"/>
              <a:gd name="connsiteY4" fmla="*/ 0 h 220095"/>
              <a:gd name="connsiteX0" fmla="*/ 287173 w 287173"/>
              <a:gd name="connsiteY0" fmla="*/ 0 h 214065"/>
              <a:gd name="connsiteX1" fmla="*/ 2380 w 287173"/>
              <a:gd name="connsiteY1" fmla="*/ 32214 h 214065"/>
              <a:gd name="connsiteX2" fmla="*/ 0 w 287173"/>
              <a:gd name="connsiteY2" fmla="*/ 214065 h 214065"/>
              <a:gd name="connsiteX3" fmla="*/ 285971 w 287173"/>
              <a:gd name="connsiteY3" fmla="*/ 193995 h 214065"/>
              <a:gd name="connsiteX4" fmla="*/ 287173 w 287173"/>
              <a:gd name="connsiteY4" fmla="*/ 0 h 214065"/>
              <a:gd name="connsiteX0" fmla="*/ 281240 w 285991"/>
              <a:gd name="connsiteY0" fmla="*/ 0 h 202005"/>
              <a:gd name="connsiteX1" fmla="*/ 2380 w 285991"/>
              <a:gd name="connsiteY1" fmla="*/ 20154 h 202005"/>
              <a:gd name="connsiteX2" fmla="*/ 0 w 285991"/>
              <a:gd name="connsiteY2" fmla="*/ 202005 h 202005"/>
              <a:gd name="connsiteX3" fmla="*/ 285971 w 285991"/>
              <a:gd name="connsiteY3" fmla="*/ 181935 h 202005"/>
              <a:gd name="connsiteX4" fmla="*/ 281240 w 285991"/>
              <a:gd name="connsiteY4" fmla="*/ 0 h 202005"/>
              <a:gd name="connsiteX0" fmla="*/ 281240 w 285991"/>
              <a:gd name="connsiteY0" fmla="*/ 23521 h 225526"/>
              <a:gd name="connsiteX1" fmla="*/ 2379 w 285991"/>
              <a:gd name="connsiteY1" fmla="*/ 0 h 225526"/>
              <a:gd name="connsiteX2" fmla="*/ 0 w 285991"/>
              <a:gd name="connsiteY2" fmla="*/ 225526 h 225526"/>
              <a:gd name="connsiteX3" fmla="*/ 285971 w 285991"/>
              <a:gd name="connsiteY3" fmla="*/ 205456 h 225526"/>
              <a:gd name="connsiteX4" fmla="*/ 281240 w 285991"/>
              <a:gd name="connsiteY4" fmla="*/ 23521 h 225526"/>
              <a:gd name="connsiteX0" fmla="*/ 281240 w 285991"/>
              <a:gd name="connsiteY0" fmla="*/ 23521 h 205456"/>
              <a:gd name="connsiteX1" fmla="*/ 2379 w 285991"/>
              <a:gd name="connsiteY1" fmla="*/ 0 h 205456"/>
              <a:gd name="connsiteX2" fmla="*/ 0 w 285991"/>
              <a:gd name="connsiteY2" fmla="*/ 187312 h 205456"/>
              <a:gd name="connsiteX3" fmla="*/ 285971 w 285991"/>
              <a:gd name="connsiteY3" fmla="*/ 205456 h 205456"/>
              <a:gd name="connsiteX4" fmla="*/ 281240 w 285991"/>
              <a:gd name="connsiteY4" fmla="*/ 23521 h 205456"/>
              <a:gd name="connsiteX0" fmla="*/ 297579 w 302330"/>
              <a:gd name="connsiteY0" fmla="*/ 23521 h 241905"/>
              <a:gd name="connsiteX1" fmla="*/ 18718 w 302330"/>
              <a:gd name="connsiteY1" fmla="*/ 0 h 241905"/>
              <a:gd name="connsiteX2" fmla="*/ 0 w 302330"/>
              <a:gd name="connsiteY2" fmla="*/ 241905 h 241905"/>
              <a:gd name="connsiteX3" fmla="*/ 302310 w 302330"/>
              <a:gd name="connsiteY3" fmla="*/ 205456 h 241905"/>
              <a:gd name="connsiteX4" fmla="*/ 297579 w 302330"/>
              <a:gd name="connsiteY4" fmla="*/ 23521 h 241905"/>
              <a:gd name="connsiteX0" fmla="*/ 297579 w 302330"/>
              <a:gd name="connsiteY0" fmla="*/ 0 h 218384"/>
              <a:gd name="connsiteX1" fmla="*/ 10547 w 302330"/>
              <a:gd name="connsiteY1" fmla="*/ 41992 h 218384"/>
              <a:gd name="connsiteX2" fmla="*/ 0 w 302330"/>
              <a:gd name="connsiteY2" fmla="*/ 218384 h 218384"/>
              <a:gd name="connsiteX3" fmla="*/ 302310 w 302330"/>
              <a:gd name="connsiteY3" fmla="*/ 181935 h 218384"/>
              <a:gd name="connsiteX4" fmla="*/ 297579 w 302330"/>
              <a:gd name="connsiteY4" fmla="*/ 0 h 218384"/>
              <a:gd name="connsiteX0" fmla="*/ 328744 w 333495"/>
              <a:gd name="connsiteY0" fmla="*/ 0 h 218384"/>
              <a:gd name="connsiteX1" fmla="*/ 13 w 333495"/>
              <a:gd name="connsiteY1" fmla="*/ 47451 h 218384"/>
              <a:gd name="connsiteX2" fmla="*/ 31165 w 333495"/>
              <a:gd name="connsiteY2" fmla="*/ 218384 h 218384"/>
              <a:gd name="connsiteX3" fmla="*/ 333475 w 333495"/>
              <a:gd name="connsiteY3" fmla="*/ 181935 h 218384"/>
              <a:gd name="connsiteX4" fmla="*/ 328744 w 333495"/>
              <a:gd name="connsiteY4" fmla="*/ 0 h 218384"/>
              <a:gd name="connsiteX0" fmla="*/ 307896 w 333480"/>
              <a:gd name="connsiteY0" fmla="*/ 0 h 207464"/>
              <a:gd name="connsiteX1" fmla="*/ 13 w 333480"/>
              <a:gd name="connsiteY1" fmla="*/ 36531 h 207464"/>
              <a:gd name="connsiteX2" fmla="*/ 31165 w 333480"/>
              <a:gd name="connsiteY2" fmla="*/ 207464 h 207464"/>
              <a:gd name="connsiteX3" fmla="*/ 333475 w 333480"/>
              <a:gd name="connsiteY3" fmla="*/ 171015 h 207464"/>
              <a:gd name="connsiteX4" fmla="*/ 307896 w 333480"/>
              <a:gd name="connsiteY4" fmla="*/ 0 h 207464"/>
              <a:gd name="connsiteX0" fmla="*/ 422559 w 448143"/>
              <a:gd name="connsiteY0" fmla="*/ 0 h 207464"/>
              <a:gd name="connsiteX1" fmla="*/ 4 w 448143"/>
              <a:gd name="connsiteY1" fmla="*/ 173017 h 207464"/>
              <a:gd name="connsiteX2" fmla="*/ 145828 w 448143"/>
              <a:gd name="connsiteY2" fmla="*/ 207464 h 207464"/>
              <a:gd name="connsiteX3" fmla="*/ 448138 w 448143"/>
              <a:gd name="connsiteY3" fmla="*/ 171015 h 207464"/>
              <a:gd name="connsiteX4" fmla="*/ 422559 w 448143"/>
              <a:gd name="connsiteY4" fmla="*/ 0 h 207464"/>
              <a:gd name="connsiteX0" fmla="*/ 360012 w 448139"/>
              <a:gd name="connsiteY0" fmla="*/ 0 h 76438"/>
              <a:gd name="connsiteX1" fmla="*/ 4 w 448139"/>
              <a:gd name="connsiteY1" fmla="*/ 41991 h 76438"/>
              <a:gd name="connsiteX2" fmla="*/ 145828 w 448139"/>
              <a:gd name="connsiteY2" fmla="*/ 76438 h 76438"/>
              <a:gd name="connsiteX3" fmla="*/ 448138 w 448139"/>
              <a:gd name="connsiteY3" fmla="*/ 39989 h 76438"/>
              <a:gd name="connsiteX4" fmla="*/ 360012 w 448139"/>
              <a:gd name="connsiteY4" fmla="*/ 0 h 76438"/>
              <a:gd name="connsiteX0" fmla="*/ 360012 w 448139"/>
              <a:gd name="connsiteY0" fmla="*/ 0 h 76438"/>
              <a:gd name="connsiteX1" fmla="*/ 4 w 448139"/>
              <a:gd name="connsiteY1" fmla="*/ 41991 h 76438"/>
              <a:gd name="connsiteX2" fmla="*/ 145828 w 448139"/>
              <a:gd name="connsiteY2" fmla="*/ 76438 h 76438"/>
              <a:gd name="connsiteX3" fmla="*/ 448138 w 448139"/>
              <a:gd name="connsiteY3" fmla="*/ 39989 h 76438"/>
              <a:gd name="connsiteX4" fmla="*/ 360012 w 448139"/>
              <a:gd name="connsiteY4" fmla="*/ 0 h 76438"/>
              <a:gd name="connsiteX0" fmla="*/ 360012 w 448139"/>
              <a:gd name="connsiteY0" fmla="*/ 0 h 76438"/>
              <a:gd name="connsiteX1" fmla="*/ 4 w 448139"/>
              <a:gd name="connsiteY1" fmla="*/ 41991 h 76438"/>
              <a:gd name="connsiteX2" fmla="*/ 145828 w 448139"/>
              <a:gd name="connsiteY2" fmla="*/ 76438 h 76438"/>
              <a:gd name="connsiteX3" fmla="*/ 448138 w 448139"/>
              <a:gd name="connsiteY3" fmla="*/ 39989 h 76438"/>
              <a:gd name="connsiteX4" fmla="*/ 360012 w 448139"/>
              <a:gd name="connsiteY4" fmla="*/ 0 h 76438"/>
              <a:gd name="connsiteX0" fmla="*/ 360014 w 448141"/>
              <a:gd name="connsiteY0" fmla="*/ 0 h 76438"/>
              <a:gd name="connsiteX1" fmla="*/ 6 w 448141"/>
              <a:gd name="connsiteY1" fmla="*/ 41991 h 76438"/>
              <a:gd name="connsiteX2" fmla="*/ 145830 w 448141"/>
              <a:gd name="connsiteY2" fmla="*/ 76438 h 76438"/>
              <a:gd name="connsiteX3" fmla="*/ 448140 w 448141"/>
              <a:gd name="connsiteY3" fmla="*/ 39989 h 76438"/>
              <a:gd name="connsiteX4" fmla="*/ 360014 w 448141"/>
              <a:gd name="connsiteY4" fmla="*/ 0 h 76438"/>
              <a:gd name="connsiteX0" fmla="*/ 360007 w 448134"/>
              <a:gd name="connsiteY0" fmla="*/ 0 h 76438"/>
              <a:gd name="connsiteX1" fmla="*/ -1 w 448134"/>
              <a:gd name="connsiteY1" fmla="*/ 41991 h 76438"/>
              <a:gd name="connsiteX2" fmla="*/ 145823 w 448134"/>
              <a:gd name="connsiteY2" fmla="*/ 76438 h 76438"/>
              <a:gd name="connsiteX3" fmla="*/ 448133 w 448134"/>
              <a:gd name="connsiteY3" fmla="*/ 39989 h 76438"/>
              <a:gd name="connsiteX4" fmla="*/ 360007 w 448134"/>
              <a:gd name="connsiteY4" fmla="*/ 0 h 7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134" h="76438">
                <a:moveTo>
                  <a:pt x="360007" y="0"/>
                </a:moveTo>
                <a:lnTo>
                  <a:pt x="-1" y="41991"/>
                </a:lnTo>
                <a:lnTo>
                  <a:pt x="145823" y="76438"/>
                </a:lnTo>
                <a:lnTo>
                  <a:pt x="448133" y="39989"/>
                </a:lnTo>
                <a:lnTo>
                  <a:pt x="360007" y="0"/>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矢印: 右 6">
            <a:extLst>
              <a:ext uri="{FF2B5EF4-FFF2-40B4-BE49-F238E27FC236}">
                <a16:creationId xmlns:a16="http://schemas.microsoft.com/office/drawing/2014/main" id="{1CB14473-2ECE-6218-3190-81D216551FE5}"/>
              </a:ext>
            </a:extLst>
          </p:cNvPr>
          <p:cNvSpPr/>
          <p:nvPr/>
        </p:nvSpPr>
        <p:spPr>
          <a:xfrm rot="708315" flipH="1">
            <a:off x="2987439" y="1006378"/>
            <a:ext cx="606061" cy="271463"/>
          </a:xfrm>
          <a:prstGeom prst="rightArrow">
            <a:avLst/>
          </a:prstGeom>
          <a:solidFill>
            <a:srgbClr val="00CCFF"/>
          </a:solidFill>
          <a:ln>
            <a:solidFill>
              <a:srgbClr val="00CCFF"/>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750" b="1" dirty="0">
                <a:latin typeface="Arial" panose="020B0604020202020204" pitchFamily="34" charset="0"/>
                <a:cs typeface="Arial" panose="020B0604020202020204" pitchFamily="34" charset="0"/>
              </a:rPr>
              <a:t>FLOW</a:t>
            </a:r>
            <a:endParaRPr lang="ja-JP" altLang="en-US" sz="750" b="1" dirty="0">
              <a:latin typeface="Arial" panose="020B0604020202020204" pitchFamily="34" charset="0"/>
              <a:cs typeface="Arial" panose="020B0604020202020204" pitchFamily="34" charset="0"/>
            </a:endParaRPr>
          </a:p>
        </p:txBody>
      </p:sp>
      <p:sp>
        <p:nvSpPr>
          <p:cNvPr id="8" name="矢印: 右 7">
            <a:extLst>
              <a:ext uri="{FF2B5EF4-FFF2-40B4-BE49-F238E27FC236}">
                <a16:creationId xmlns:a16="http://schemas.microsoft.com/office/drawing/2014/main" id="{15082392-195D-5943-1F2B-5288C84D8B6B}"/>
              </a:ext>
            </a:extLst>
          </p:cNvPr>
          <p:cNvSpPr/>
          <p:nvPr/>
        </p:nvSpPr>
        <p:spPr>
          <a:xfrm rot="17618584">
            <a:off x="7755872" y="4728427"/>
            <a:ext cx="921544" cy="311943"/>
          </a:xfrm>
          <a:prstGeom prst="rightArrow">
            <a:avLst/>
          </a:prstGeom>
          <a:solidFill>
            <a:srgbClr val="00CCFF"/>
          </a:solidFill>
          <a:ln>
            <a:solidFill>
              <a:srgbClr val="00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latin typeface="Arial" panose="020B0604020202020204" pitchFamily="34" charset="0"/>
                <a:cs typeface="Arial" panose="020B0604020202020204" pitchFamily="34" charset="0"/>
              </a:rPr>
              <a:t>FLOW</a:t>
            </a:r>
            <a:endParaRPr lang="ja-JP" altLang="en-US" sz="1050" b="1" dirty="0">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83D160C1-5F58-5214-9913-B4DEA0DC6CA1}"/>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5" name="スライド番号プレースホルダー 4">
            <a:extLst>
              <a:ext uri="{FF2B5EF4-FFF2-40B4-BE49-F238E27FC236}">
                <a16:creationId xmlns:a16="http://schemas.microsoft.com/office/drawing/2014/main" id="{D1B0ADD0-5BED-5A14-0B1E-761379AEE530}"/>
              </a:ext>
            </a:extLst>
          </p:cNvPr>
          <p:cNvSpPr>
            <a:spLocks noGrp="1"/>
          </p:cNvSpPr>
          <p:nvPr>
            <p:ph type="sldNum" sz="quarter" idx="12"/>
          </p:nvPr>
        </p:nvSpPr>
        <p:spPr/>
        <p:txBody>
          <a:bodyPr/>
          <a:lstStyle/>
          <a:p>
            <a:fld id="{99C490EF-B217-472F-A3D4-A06C8A9861C0}" type="slidenum">
              <a:rPr kumimoji="1" lang="ja-JP" altLang="en-US" smtClean="0"/>
              <a:t>26</a:t>
            </a:fld>
            <a:endParaRPr kumimoji="1" lang="ja-JP" altLang="en-US"/>
          </a:p>
        </p:txBody>
      </p:sp>
      <p:sp>
        <p:nvSpPr>
          <p:cNvPr id="10" name="Rectangle 4">
            <a:extLst>
              <a:ext uri="{FF2B5EF4-FFF2-40B4-BE49-F238E27FC236}">
                <a16:creationId xmlns:a16="http://schemas.microsoft.com/office/drawing/2014/main" id="{6905E93E-4AD2-8F90-0D60-E62828A613BB}"/>
              </a:ext>
            </a:extLst>
          </p:cNvPr>
          <p:cNvSpPr>
            <a:spLocks noChangeArrowheads="1"/>
          </p:cNvSpPr>
          <p:nvPr/>
        </p:nvSpPr>
        <p:spPr bwMode="auto">
          <a:xfrm>
            <a:off x="309288" y="3063875"/>
            <a:ext cx="1776687" cy="365125"/>
          </a:xfrm>
          <a:prstGeom prst="rect">
            <a:avLst/>
          </a:prstGeom>
          <a:solidFill>
            <a:schemeClr val="bg1"/>
          </a:solidFill>
          <a:ln>
            <a:noFill/>
          </a:ln>
          <a:effectLst/>
        </p:spPr>
        <p:txBody>
          <a:bodyPr lIns="90000" tIns="46800" rIns="90000" bIns="46800"/>
          <a:lstStyle>
            <a:lvl1pPr marL="609600" indent="-609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9pPr>
          </a:lstStyle>
          <a:p>
            <a:pPr marL="0" indent="0" algn="ctr" eaLnBrk="1" hangingPunct="1">
              <a:lnSpc>
                <a:spcPct val="90000"/>
              </a:lnSpc>
              <a:spcBef>
                <a:spcPct val="20000"/>
              </a:spcBef>
              <a:buClr>
                <a:schemeClr val="tx1"/>
              </a:buClr>
            </a:pPr>
            <a:r>
              <a:rPr lang="en-US" altLang="ja-JP" sz="1600" dirty="0">
                <a:latin typeface="Arial" panose="020B0604020202020204" pitchFamily="34" charset="0"/>
                <a:cs typeface="Arial" panose="020B0604020202020204" pitchFamily="34" charset="0"/>
              </a:rPr>
              <a:t>Normal Condition</a:t>
            </a:r>
          </a:p>
        </p:txBody>
      </p:sp>
      <p:sp>
        <p:nvSpPr>
          <p:cNvPr id="11" name="Rectangle 4">
            <a:extLst>
              <a:ext uri="{FF2B5EF4-FFF2-40B4-BE49-F238E27FC236}">
                <a16:creationId xmlns:a16="http://schemas.microsoft.com/office/drawing/2014/main" id="{D846A675-91C0-4C75-D61E-B4A245DE4437}"/>
              </a:ext>
            </a:extLst>
          </p:cNvPr>
          <p:cNvSpPr>
            <a:spLocks noChangeArrowheads="1"/>
          </p:cNvSpPr>
          <p:nvPr/>
        </p:nvSpPr>
        <p:spPr bwMode="auto">
          <a:xfrm>
            <a:off x="3290470" y="6027770"/>
            <a:ext cx="1776687" cy="365125"/>
          </a:xfrm>
          <a:prstGeom prst="rect">
            <a:avLst/>
          </a:prstGeom>
          <a:solidFill>
            <a:schemeClr val="bg1"/>
          </a:solidFill>
          <a:ln>
            <a:noFill/>
          </a:ln>
          <a:effectLst/>
        </p:spPr>
        <p:txBody>
          <a:bodyPr lIns="90000" tIns="46800" rIns="90000" bIns="46800"/>
          <a:lstStyle>
            <a:lvl1pPr marL="609600" indent="-609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9pPr>
          </a:lstStyle>
          <a:p>
            <a:pPr marL="0" indent="0" algn="ctr" eaLnBrk="1" hangingPunct="1">
              <a:lnSpc>
                <a:spcPct val="90000"/>
              </a:lnSpc>
              <a:spcBef>
                <a:spcPct val="20000"/>
              </a:spcBef>
              <a:buClr>
                <a:schemeClr val="tx1"/>
              </a:buClr>
            </a:pPr>
            <a:r>
              <a:rPr lang="en-US" altLang="ja-JP" sz="1600" dirty="0">
                <a:latin typeface="Arial" panose="020B0604020202020204" pitchFamily="34" charset="0"/>
                <a:cs typeface="Arial" panose="020B0604020202020204" pitchFamily="34" charset="0"/>
              </a:rPr>
              <a:t>Flood Condition</a:t>
            </a:r>
          </a:p>
        </p:txBody>
      </p:sp>
      <p:sp>
        <p:nvSpPr>
          <p:cNvPr id="12" name="タイトル 1">
            <a:extLst>
              <a:ext uri="{FF2B5EF4-FFF2-40B4-BE49-F238E27FC236}">
                <a16:creationId xmlns:a16="http://schemas.microsoft.com/office/drawing/2014/main" id="{7AB4CE79-79AA-C6BE-D0E2-4078623775CC}"/>
              </a:ext>
            </a:extLst>
          </p:cNvPr>
          <p:cNvSpPr>
            <a:spLocks noGrp="1"/>
          </p:cNvSpPr>
          <p:nvPr>
            <p:ph type="title"/>
          </p:nvPr>
        </p:nvSpPr>
        <p:spPr>
          <a:xfrm>
            <a:off x="5476972" y="373776"/>
            <a:ext cx="3667028" cy="3015159"/>
          </a:xfrm>
        </p:spPr>
        <p:txBody>
          <a:bodyPr>
            <a:normAutofit/>
          </a:bodyPr>
          <a:lstStyle/>
          <a:p>
            <a:pPr>
              <a:lnSpc>
                <a:spcPct val="100000"/>
              </a:lnSpc>
            </a:pPr>
            <a:r>
              <a:rPr kumimoji="1" lang="en-US" altLang="ja-JP" sz="2000" dirty="0">
                <a:latin typeface="Arial" panose="020B0604020202020204" pitchFamily="34" charset="0"/>
                <a:cs typeface="Arial" panose="020B0604020202020204" pitchFamily="34" charset="0"/>
              </a:rPr>
              <a:t>3D Image of </a:t>
            </a:r>
            <a:r>
              <a:rPr lang="en-US" altLang="ja-JP" sz="2000" dirty="0">
                <a:latin typeface="Arial" panose="020B0604020202020204" pitchFamily="34" charset="0"/>
                <a:cs typeface="Arial" panose="020B0604020202020204" pitchFamily="34" charset="0"/>
              </a:rPr>
              <a:t>Concrete Revetment in Ali Khan</a:t>
            </a:r>
            <a:r>
              <a:rPr kumimoji="1" lang="ja-JP" altLang="en-US" sz="2000" dirty="0">
                <a:latin typeface="Arial" panose="020B0604020202020204" pitchFamily="34" charset="0"/>
                <a:cs typeface="Arial" panose="020B0604020202020204" pitchFamily="34" charset="0"/>
              </a:rPr>
              <a:t> </a:t>
            </a:r>
            <a:br>
              <a:rPr kumimoji="1"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a:t>
            </a:r>
            <a:r>
              <a:rPr kumimoji="1" lang="en-US" altLang="ja-JP" sz="2000" dirty="0">
                <a:latin typeface="Arial" panose="020B0604020202020204" pitchFamily="34" charset="0"/>
                <a:cs typeface="Arial" panose="020B0604020202020204" pitchFamily="34" charset="0"/>
              </a:rPr>
              <a:t>Height:6.4m, Length:</a:t>
            </a:r>
            <a:r>
              <a:rPr lang="en-US" altLang="ja-JP" sz="2000" dirty="0">
                <a:latin typeface="Arial" panose="020B0604020202020204" pitchFamily="34" charset="0"/>
                <a:cs typeface="Arial" panose="020B0604020202020204" pitchFamily="34" charset="0"/>
              </a:rPr>
              <a:t>287</a:t>
            </a:r>
            <a:r>
              <a:rPr kumimoji="1" lang="en-US" altLang="ja-JP" sz="2000" dirty="0">
                <a:latin typeface="Arial" panose="020B0604020202020204" pitchFamily="34" charset="0"/>
                <a:cs typeface="Arial" panose="020B0604020202020204" pitchFamily="34" charset="0"/>
              </a:rPr>
              <a:t>m)</a:t>
            </a:r>
            <a:endParaRPr kumimoji="1" lang="ja-JP"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162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4FCFC4A-8208-B256-D396-6361ADE18B77}"/>
              </a:ext>
            </a:extLst>
          </p:cNvPr>
          <p:cNvPicPr>
            <a:picLocks noChangeAspect="1"/>
          </p:cNvPicPr>
          <p:nvPr/>
        </p:nvPicPr>
        <p:blipFill>
          <a:blip r:embed="rId3"/>
          <a:stretch>
            <a:fillRect/>
          </a:stretch>
        </p:blipFill>
        <p:spPr>
          <a:xfrm>
            <a:off x="19108" y="1949556"/>
            <a:ext cx="5024380" cy="3564731"/>
          </a:xfrm>
          <a:prstGeom prst="rect">
            <a:avLst/>
          </a:prstGeom>
        </p:spPr>
      </p:pic>
      <p:pic>
        <p:nvPicPr>
          <p:cNvPr id="6" name="図 5">
            <a:extLst>
              <a:ext uri="{FF2B5EF4-FFF2-40B4-BE49-F238E27FC236}">
                <a16:creationId xmlns:a16="http://schemas.microsoft.com/office/drawing/2014/main" id="{AD7EEFF6-DF0A-0BF3-DB1D-80E9884EC8D3}"/>
              </a:ext>
            </a:extLst>
          </p:cNvPr>
          <p:cNvPicPr>
            <a:picLocks noChangeAspect="1"/>
          </p:cNvPicPr>
          <p:nvPr/>
        </p:nvPicPr>
        <p:blipFill rotWithShape="1">
          <a:blip r:embed="rId4"/>
          <a:srcRect l="909" t="1753" r="34575" b="18548"/>
          <a:stretch/>
        </p:blipFill>
        <p:spPr>
          <a:xfrm>
            <a:off x="5062596" y="1997984"/>
            <a:ext cx="4002836" cy="3516303"/>
          </a:xfrm>
          <a:prstGeom prst="rect">
            <a:avLst/>
          </a:prstGeom>
          <a:ln w="19050">
            <a:solidFill>
              <a:schemeClr val="tx1"/>
            </a:solidFill>
          </a:ln>
        </p:spPr>
      </p:pic>
      <p:pic>
        <p:nvPicPr>
          <p:cNvPr id="9" name="図 8">
            <a:extLst>
              <a:ext uri="{FF2B5EF4-FFF2-40B4-BE49-F238E27FC236}">
                <a16:creationId xmlns:a16="http://schemas.microsoft.com/office/drawing/2014/main" id="{54F8EAC4-2604-742B-4A66-1D91F54227CC}"/>
              </a:ext>
            </a:extLst>
          </p:cNvPr>
          <p:cNvPicPr>
            <a:picLocks noChangeAspect="1"/>
          </p:cNvPicPr>
          <p:nvPr/>
        </p:nvPicPr>
        <p:blipFill>
          <a:blip r:embed="rId5"/>
          <a:stretch>
            <a:fillRect/>
          </a:stretch>
        </p:blipFill>
        <p:spPr>
          <a:xfrm>
            <a:off x="80904" y="5567292"/>
            <a:ext cx="5755005" cy="980123"/>
          </a:xfrm>
          <a:prstGeom prst="rect">
            <a:avLst/>
          </a:prstGeom>
          <a:ln w="12700">
            <a:solidFill>
              <a:schemeClr val="tx1"/>
            </a:solidFill>
          </a:ln>
        </p:spPr>
      </p:pic>
      <p:cxnSp>
        <p:nvCxnSpPr>
          <p:cNvPr id="11" name="直線コネクタ 10">
            <a:extLst>
              <a:ext uri="{FF2B5EF4-FFF2-40B4-BE49-F238E27FC236}">
                <a16:creationId xmlns:a16="http://schemas.microsoft.com/office/drawing/2014/main" id="{2BB9B95A-C9EA-0157-68EF-313BF63DC1B7}"/>
              </a:ext>
            </a:extLst>
          </p:cNvPr>
          <p:cNvCxnSpPr>
            <a:cxnSpLocks/>
          </p:cNvCxnSpPr>
          <p:nvPr/>
        </p:nvCxnSpPr>
        <p:spPr>
          <a:xfrm>
            <a:off x="1173604" y="6100400"/>
            <a:ext cx="3834000" cy="0"/>
          </a:xfrm>
          <a:prstGeom prst="line">
            <a:avLst/>
          </a:prstGeom>
          <a:ln w="12700">
            <a:solidFill>
              <a:srgbClr val="00CCFF"/>
            </a:solidFill>
          </a:ln>
        </p:spPr>
        <p:style>
          <a:lnRef idx="1">
            <a:schemeClr val="accent1"/>
          </a:lnRef>
          <a:fillRef idx="0">
            <a:schemeClr val="accent1"/>
          </a:fillRef>
          <a:effectRef idx="0">
            <a:schemeClr val="accent1"/>
          </a:effectRef>
          <a:fontRef idx="minor">
            <a:schemeClr val="tx1"/>
          </a:fontRef>
        </p:style>
      </p:cxnSp>
      <p:sp>
        <p:nvSpPr>
          <p:cNvPr id="13" name="コンテンツ プレースホルダー 2">
            <a:extLst>
              <a:ext uri="{FF2B5EF4-FFF2-40B4-BE49-F238E27FC236}">
                <a16:creationId xmlns:a16="http://schemas.microsoft.com/office/drawing/2014/main" id="{0C121EE5-9D81-1BC7-ABE7-07B1AADEF731}"/>
              </a:ext>
            </a:extLst>
          </p:cNvPr>
          <p:cNvSpPr>
            <a:spLocks noGrp="1"/>
          </p:cNvSpPr>
          <p:nvPr>
            <p:ph idx="1"/>
          </p:nvPr>
        </p:nvSpPr>
        <p:spPr>
          <a:xfrm>
            <a:off x="2703138" y="5788726"/>
            <a:ext cx="2242661" cy="564356"/>
          </a:xfrm>
        </p:spPr>
        <p:txBody>
          <a:bodyPr anchor="ctr">
            <a:normAutofit/>
          </a:bodyPr>
          <a:lstStyle/>
          <a:p>
            <a:pPr marL="0" indent="0">
              <a:lnSpc>
                <a:spcPct val="50000"/>
              </a:lnSpc>
              <a:buNone/>
            </a:pPr>
            <a:r>
              <a:rPr lang="en-US" altLang="ja-JP" sz="1200" b="1" dirty="0"/>
              <a:t>2-3 years flood: 500m3/s</a:t>
            </a:r>
          </a:p>
        </p:txBody>
      </p:sp>
      <p:sp>
        <p:nvSpPr>
          <p:cNvPr id="2" name="タイトル 1">
            <a:extLst>
              <a:ext uri="{FF2B5EF4-FFF2-40B4-BE49-F238E27FC236}">
                <a16:creationId xmlns:a16="http://schemas.microsoft.com/office/drawing/2014/main" id="{41E4B54B-58A1-5E85-79AE-E87CD93A76EB}"/>
              </a:ext>
            </a:extLst>
          </p:cNvPr>
          <p:cNvSpPr txBox="1">
            <a:spLocks/>
          </p:cNvSpPr>
          <p:nvPr/>
        </p:nvSpPr>
        <p:spPr>
          <a:xfrm>
            <a:off x="80905" y="434296"/>
            <a:ext cx="7531240" cy="54644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300" dirty="0">
                <a:latin typeface="Arial Black" panose="020B0A04020102020204" pitchFamily="34" charset="0"/>
              </a:rPr>
              <a:t>3. Sikandarpur</a:t>
            </a:r>
            <a:endParaRPr lang="ja-JP" altLang="en-US" sz="2700" dirty="0">
              <a:latin typeface="Arial Black" panose="020B0A04020102020204" pitchFamily="34" charset="0"/>
            </a:endParaRPr>
          </a:p>
        </p:txBody>
      </p:sp>
      <p:sp>
        <p:nvSpPr>
          <p:cNvPr id="4" name="矢印: 右 3">
            <a:extLst>
              <a:ext uri="{FF2B5EF4-FFF2-40B4-BE49-F238E27FC236}">
                <a16:creationId xmlns:a16="http://schemas.microsoft.com/office/drawing/2014/main" id="{E3E02E3D-3FEA-48BA-165F-1F2DAB48AC01}"/>
              </a:ext>
            </a:extLst>
          </p:cNvPr>
          <p:cNvSpPr/>
          <p:nvPr/>
        </p:nvSpPr>
        <p:spPr>
          <a:xfrm rot="21154663" flipH="1">
            <a:off x="3387324" y="3121090"/>
            <a:ext cx="810100" cy="311943"/>
          </a:xfrm>
          <a:prstGeom prst="rightArrow">
            <a:avLst/>
          </a:prstGeom>
          <a:solidFill>
            <a:srgbClr val="00CCFF"/>
          </a:solidFill>
          <a:ln>
            <a:solidFill>
              <a:srgbClr val="00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latin typeface="Arial" panose="020B0604020202020204" pitchFamily="34" charset="0"/>
                <a:cs typeface="Arial" panose="020B0604020202020204" pitchFamily="34" charset="0"/>
              </a:rPr>
              <a:t>FLOW</a:t>
            </a:r>
            <a:endParaRPr lang="ja-JP" altLang="en-US" sz="1050" b="1" dirty="0">
              <a:latin typeface="Arial" panose="020B0604020202020204" pitchFamily="34" charset="0"/>
              <a:cs typeface="Arial" panose="020B0604020202020204" pitchFamily="34" charset="0"/>
            </a:endParaRPr>
          </a:p>
        </p:txBody>
      </p:sp>
      <p:sp>
        <p:nvSpPr>
          <p:cNvPr id="12" name="矢印: 右 11">
            <a:extLst>
              <a:ext uri="{FF2B5EF4-FFF2-40B4-BE49-F238E27FC236}">
                <a16:creationId xmlns:a16="http://schemas.microsoft.com/office/drawing/2014/main" id="{5FA9B318-10B8-AD04-75ED-A71E3D9F8452}"/>
              </a:ext>
            </a:extLst>
          </p:cNvPr>
          <p:cNvSpPr/>
          <p:nvPr/>
        </p:nvSpPr>
        <p:spPr>
          <a:xfrm rot="21357136" flipH="1">
            <a:off x="677130" y="3368960"/>
            <a:ext cx="810100" cy="311943"/>
          </a:xfrm>
          <a:prstGeom prst="rightArrow">
            <a:avLst/>
          </a:prstGeom>
          <a:solidFill>
            <a:srgbClr val="00CCFF"/>
          </a:solidFill>
          <a:ln>
            <a:solidFill>
              <a:srgbClr val="00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latin typeface="Arial" panose="020B0604020202020204" pitchFamily="34" charset="0"/>
                <a:cs typeface="Arial" panose="020B0604020202020204" pitchFamily="34" charset="0"/>
              </a:rPr>
              <a:t>FLOW</a:t>
            </a:r>
            <a:endParaRPr lang="ja-JP" altLang="en-US" sz="1050" b="1"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8BBA3018-B7F9-4346-8853-FDF3C5EED5F5}"/>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7" name="スライド番号プレースホルダー 6">
            <a:extLst>
              <a:ext uri="{FF2B5EF4-FFF2-40B4-BE49-F238E27FC236}">
                <a16:creationId xmlns:a16="http://schemas.microsoft.com/office/drawing/2014/main" id="{2890F2B7-7B4D-2161-2489-E919A62200DF}"/>
              </a:ext>
            </a:extLst>
          </p:cNvPr>
          <p:cNvSpPr>
            <a:spLocks noGrp="1"/>
          </p:cNvSpPr>
          <p:nvPr>
            <p:ph type="sldNum" sz="quarter" idx="12"/>
          </p:nvPr>
        </p:nvSpPr>
        <p:spPr/>
        <p:txBody>
          <a:bodyPr/>
          <a:lstStyle/>
          <a:p>
            <a:fld id="{99C490EF-B217-472F-A3D4-A06C8A9861C0}" type="slidenum">
              <a:rPr kumimoji="1" lang="ja-JP" altLang="en-US" smtClean="0"/>
              <a:t>27</a:t>
            </a:fld>
            <a:endParaRPr kumimoji="1" lang="ja-JP" altLang="en-US"/>
          </a:p>
        </p:txBody>
      </p:sp>
      <p:sp>
        <p:nvSpPr>
          <p:cNvPr id="8" name="タイトル 1">
            <a:extLst>
              <a:ext uri="{FF2B5EF4-FFF2-40B4-BE49-F238E27FC236}">
                <a16:creationId xmlns:a16="http://schemas.microsoft.com/office/drawing/2014/main" id="{6E0BDCC8-C0D0-49CC-E4B4-DF62BD7C1235}"/>
              </a:ext>
            </a:extLst>
          </p:cNvPr>
          <p:cNvSpPr txBox="1">
            <a:spLocks/>
          </p:cNvSpPr>
          <p:nvPr/>
        </p:nvSpPr>
        <p:spPr>
          <a:xfrm>
            <a:off x="154488" y="801278"/>
            <a:ext cx="8908607" cy="1196706"/>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en-US" altLang="ja-JP" sz="2800" dirty="0">
                <a:latin typeface="Arial" panose="020B0604020202020204" pitchFamily="34" charset="0"/>
                <a:cs typeface="Arial" panose="020B0604020202020204" pitchFamily="34" charset="0"/>
              </a:rPr>
              <a:t>Scope of the Work: </a:t>
            </a:r>
          </a:p>
          <a:p>
            <a:pPr>
              <a:lnSpc>
                <a:spcPct val="120000"/>
              </a:lnSpc>
            </a:pPr>
            <a:r>
              <a:rPr lang="en-US" altLang="ja-JP" sz="3600" dirty="0">
                <a:latin typeface="Arial Black" panose="020B0A04020102020204" pitchFamily="34" charset="0"/>
              </a:rPr>
              <a:t>Construction of Floodway with Concrete Revetment </a:t>
            </a:r>
            <a:r>
              <a:rPr lang="en-US" altLang="ja-JP" sz="2100" dirty="0">
                <a:latin typeface="Arial Black" panose="020B0A04020102020204" pitchFamily="34" charset="0"/>
              </a:rPr>
              <a:t>(Height: 3.1m, Length:1,065m) to carry flood flow safely</a:t>
            </a:r>
            <a:r>
              <a:rPr lang="en-US" altLang="ja-JP" sz="2300" dirty="0">
                <a:latin typeface="Arial Black" panose="020B0A04020102020204" pitchFamily="34" charset="0"/>
              </a:rPr>
              <a:t> </a:t>
            </a:r>
            <a:endParaRPr lang="ja-JP" altLang="en-US" sz="2300" dirty="0">
              <a:latin typeface="Arial Black" panose="020B0A04020102020204" pitchFamily="34" charset="0"/>
            </a:endParaRPr>
          </a:p>
        </p:txBody>
      </p:sp>
    </p:spTree>
    <p:extLst>
      <p:ext uri="{BB962C8B-B14F-4D97-AF65-F5344CB8AC3E}">
        <p14:creationId xmlns:p14="http://schemas.microsoft.com/office/powerpoint/2010/main" val="455799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a:extLst>
              <a:ext uri="{FF2B5EF4-FFF2-40B4-BE49-F238E27FC236}">
                <a16:creationId xmlns:a16="http://schemas.microsoft.com/office/drawing/2014/main" id="{A828D239-256B-6B4E-C845-F2CA279E3DF0}"/>
              </a:ext>
            </a:extLst>
          </p:cNvPr>
          <p:cNvSpPr>
            <a:spLocks noGrp="1"/>
          </p:cNvSpPr>
          <p:nvPr>
            <p:ph idx="1"/>
          </p:nvPr>
        </p:nvSpPr>
        <p:spPr>
          <a:xfrm>
            <a:off x="5740440" y="844363"/>
            <a:ext cx="3035915" cy="564356"/>
          </a:xfrm>
        </p:spPr>
        <p:txBody>
          <a:bodyPr anchor="ctr">
            <a:normAutofit/>
          </a:bodyPr>
          <a:lstStyle/>
          <a:p>
            <a:pPr marL="0" indent="0">
              <a:lnSpc>
                <a:spcPct val="50000"/>
              </a:lnSpc>
              <a:buNone/>
            </a:pPr>
            <a:r>
              <a:rPr lang="en-US" altLang="ja-JP" sz="1800" dirty="0"/>
              <a:t>Right bank	: 541m</a:t>
            </a:r>
          </a:p>
          <a:p>
            <a:pPr marL="0" indent="0">
              <a:lnSpc>
                <a:spcPct val="50000"/>
              </a:lnSpc>
              <a:buNone/>
            </a:pPr>
            <a:r>
              <a:rPr lang="en-US" altLang="ja-JP" sz="1800" dirty="0"/>
              <a:t>Left bank		: 524m</a:t>
            </a:r>
          </a:p>
        </p:txBody>
      </p:sp>
      <p:pic>
        <p:nvPicPr>
          <p:cNvPr id="9" name="図 8">
            <a:extLst>
              <a:ext uri="{FF2B5EF4-FFF2-40B4-BE49-F238E27FC236}">
                <a16:creationId xmlns:a16="http://schemas.microsoft.com/office/drawing/2014/main" id="{A3479473-6D34-C3C0-0D03-527FF4CD31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5737" y="1497110"/>
            <a:ext cx="5841611" cy="3285905"/>
          </a:xfrm>
          <a:prstGeom prst="rect">
            <a:avLst/>
          </a:prstGeom>
        </p:spPr>
      </p:pic>
      <p:pic>
        <p:nvPicPr>
          <p:cNvPr id="11" name="図 10" descr="山の中の道路&#10;&#10;中程度の精度で自動的に生成された説明">
            <a:extLst>
              <a:ext uri="{FF2B5EF4-FFF2-40B4-BE49-F238E27FC236}">
                <a16:creationId xmlns:a16="http://schemas.microsoft.com/office/drawing/2014/main" id="{E128C7EC-A188-3914-C1A7-598248DA04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2463" y="3841223"/>
            <a:ext cx="4495800" cy="2528888"/>
          </a:xfrm>
          <a:prstGeom prst="rect">
            <a:avLst/>
          </a:prstGeom>
        </p:spPr>
      </p:pic>
      <p:sp>
        <p:nvSpPr>
          <p:cNvPr id="20" name="テキスト ボックス 19">
            <a:extLst>
              <a:ext uri="{FF2B5EF4-FFF2-40B4-BE49-F238E27FC236}">
                <a16:creationId xmlns:a16="http://schemas.microsoft.com/office/drawing/2014/main" id="{49EAADD8-7931-0A1A-A6DD-16B647017FFD}"/>
              </a:ext>
            </a:extLst>
          </p:cNvPr>
          <p:cNvSpPr txBox="1"/>
          <p:nvPr/>
        </p:nvSpPr>
        <p:spPr>
          <a:xfrm>
            <a:off x="239958" y="4406392"/>
            <a:ext cx="1291590" cy="300082"/>
          </a:xfrm>
          <a:prstGeom prst="rect">
            <a:avLst/>
          </a:prstGeom>
          <a:noFill/>
          <a:ln>
            <a:noFill/>
          </a:ln>
        </p:spPr>
        <p:txBody>
          <a:bodyPr wrap="square" rtlCol="0" anchor="ctr">
            <a:spAutoFit/>
          </a:bodyPr>
          <a:lstStyle/>
          <a:p>
            <a:pPr algn="ctr"/>
            <a:r>
              <a:rPr lang="en-US" altLang="ja-JP" sz="1350" b="1" dirty="0">
                <a:solidFill>
                  <a:schemeClr val="bg1"/>
                </a:solidFill>
              </a:rPr>
              <a:t>During Flood</a:t>
            </a:r>
            <a:endParaRPr lang="ja-JP" altLang="en-US" sz="1350" b="1" dirty="0">
              <a:solidFill>
                <a:schemeClr val="bg1"/>
              </a:solidFill>
            </a:endParaRPr>
          </a:p>
        </p:txBody>
      </p:sp>
      <p:sp>
        <p:nvSpPr>
          <p:cNvPr id="21" name="テキスト ボックス 20">
            <a:extLst>
              <a:ext uri="{FF2B5EF4-FFF2-40B4-BE49-F238E27FC236}">
                <a16:creationId xmlns:a16="http://schemas.microsoft.com/office/drawing/2014/main" id="{70EA1121-C4ED-7135-EC0B-82ED86AF9CBF}"/>
              </a:ext>
            </a:extLst>
          </p:cNvPr>
          <p:cNvSpPr txBox="1"/>
          <p:nvPr/>
        </p:nvSpPr>
        <p:spPr>
          <a:xfrm>
            <a:off x="7177512" y="5970066"/>
            <a:ext cx="1785938" cy="300082"/>
          </a:xfrm>
          <a:prstGeom prst="rect">
            <a:avLst/>
          </a:prstGeom>
          <a:noFill/>
          <a:ln>
            <a:noFill/>
          </a:ln>
        </p:spPr>
        <p:txBody>
          <a:bodyPr wrap="square" rtlCol="0" anchor="ctr">
            <a:spAutoFit/>
          </a:bodyPr>
          <a:lstStyle/>
          <a:p>
            <a:pPr algn="ctr"/>
            <a:r>
              <a:rPr lang="en-US" altLang="ja-JP" sz="1350" b="1" dirty="0">
                <a:solidFill>
                  <a:schemeClr val="bg1"/>
                </a:solidFill>
              </a:rPr>
              <a:t>Normal Condition</a:t>
            </a:r>
            <a:endParaRPr lang="ja-JP" altLang="en-US" sz="1350" b="1" dirty="0">
              <a:solidFill>
                <a:schemeClr val="bg1"/>
              </a:solidFill>
            </a:endParaRPr>
          </a:p>
        </p:txBody>
      </p:sp>
      <p:sp>
        <p:nvSpPr>
          <p:cNvPr id="15" name="矢印: 右 14">
            <a:extLst>
              <a:ext uri="{FF2B5EF4-FFF2-40B4-BE49-F238E27FC236}">
                <a16:creationId xmlns:a16="http://schemas.microsoft.com/office/drawing/2014/main" id="{3B3D079F-0BFB-6B5D-B6EC-2E4CAE30244B}"/>
              </a:ext>
            </a:extLst>
          </p:cNvPr>
          <p:cNvSpPr/>
          <p:nvPr/>
        </p:nvSpPr>
        <p:spPr>
          <a:xfrm rot="1968851">
            <a:off x="719605" y="2146760"/>
            <a:ext cx="485060" cy="271463"/>
          </a:xfrm>
          <a:prstGeom prst="rightArrow">
            <a:avLst/>
          </a:prstGeom>
          <a:solidFill>
            <a:srgbClr val="00CCFF"/>
          </a:solidFill>
          <a:ln>
            <a:solidFill>
              <a:srgbClr val="00CCFF"/>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750" b="1" dirty="0">
                <a:latin typeface="Arial" panose="020B0604020202020204" pitchFamily="34" charset="0"/>
                <a:cs typeface="Arial" panose="020B0604020202020204" pitchFamily="34" charset="0"/>
              </a:rPr>
              <a:t>FLOW</a:t>
            </a:r>
            <a:endParaRPr lang="ja-JP" altLang="en-US" sz="750" b="1" dirty="0">
              <a:latin typeface="Arial" panose="020B0604020202020204" pitchFamily="34" charset="0"/>
              <a:cs typeface="Arial" panose="020B0604020202020204" pitchFamily="34" charset="0"/>
            </a:endParaRPr>
          </a:p>
        </p:txBody>
      </p:sp>
      <p:sp>
        <p:nvSpPr>
          <p:cNvPr id="2" name="矢印: 右 1">
            <a:extLst>
              <a:ext uri="{FF2B5EF4-FFF2-40B4-BE49-F238E27FC236}">
                <a16:creationId xmlns:a16="http://schemas.microsoft.com/office/drawing/2014/main" id="{D4C1EEBC-C999-DD48-E5AC-A7080B4B5D33}"/>
              </a:ext>
            </a:extLst>
          </p:cNvPr>
          <p:cNvSpPr/>
          <p:nvPr/>
        </p:nvSpPr>
        <p:spPr>
          <a:xfrm rot="21160484" flipH="1">
            <a:off x="4869304" y="4560023"/>
            <a:ext cx="643570" cy="271463"/>
          </a:xfrm>
          <a:prstGeom prst="rightArrow">
            <a:avLst/>
          </a:prstGeom>
          <a:solidFill>
            <a:srgbClr val="00CCFF"/>
          </a:solidFill>
          <a:ln>
            <a:solidFill>
              <a:srgbClr val="00CCFF"/>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750" b="1" dirty="0">
                <a:latin typeface="Arial" panose="020B0604020202020204" pitchFamily="34" charset="0"/>
                <a:cs typeface="Arial" panose="020B0604020202020204" pitchFamily="34" charset="0"/>
              </a:rPr>
              <a:t>FLOW</a:t>
            </a:r>
            <a:endParaRPr lang="ja-JP" altLang="en-US" sz="750" b="1" dirty="0">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76EC97E7-FCFE-5D57-540E-5A54A42406D1}"/>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5" name="スライド番号プレースホルダー 4">
            <a:extLst>
              <a:ext uri="{FF2B5EF4-FFF2-40B4-BE49-F238E27FC236}">
                <a16:creationId xmlns:a16="http://schemas.microsoft.com/office/drawing/2014/main" id="{1C0BE9EE-FC44-57A8-7415-2F6A383C251F}"/>
              </a:ext>
            </a:extLst>
          </p:cNvPr>
          <p:cNvSpPr>
            <a:spLocks noGrp="1"/>
          </p:cNvSpPr>
          <p:nvPr>
            <p:ph type="sldNum" sz="quarter" idx="12"/>
          </p:nvPr>
        </p:nvSpPr>
        <p:spPr/>
        <p:txBody>
          <a:bodyPr/>
          <a:lstStyle/>
          <a:p>
            <a:fld id="{99C490EF-B217-472F-A3D4-A06C8A9861C0}" type="slidenum">
              <a:rPr kumimoji="1" lang="ja-JP" altLang="en-US" smtClean="0"/>
              <a:t>28</a:t>
            </a:fld>
            <a:endParaRPr kumimoji="1" lang="ja-JP" altLang="en-US"/>
          </a:p>
        </p:txBody>
      </p:sp>
      <p:sp>
        <p:nvSpPr>
          <p:cNvPr id="10" name="タイトル 1">
            <a:extLst>
              <a:ext uri="{FF2B5EF4-FFF2-40B4-BE49-F238E27FC236}">
                <a16:creationId xmlns:a16="http://schemas.microsoft.com/office/drawing/2014/main" id="{B29A1778-88C9-24FF-1EF8-422A896A9B43}"/>
              </a:ext>
            </a:extLst>
          </p:cNvPr>
          <p:cNvSpPr>
            <a:spLocks noGrp="1"/>
          </p:cNvSpPr>
          <p:nvPr>
            <p:ph type="title"/>
          </p:nvPr>
        </p:nvSpPr>
        <p:spPr>
          <a:xfrm>
            <a:off x="185737" y="518414"/>
            <a:ext cx="7884744" cy="994172"/>
          </a:xfrm>
        </p:spPr>
        <p:txBody>
          <a:bodyPr>
            <a:normAutofit/>
          </a:bodyPr>
          <a:lstStyle/>
          <a:p>
            <a:pPr>
              <a:lnSpc>
                <a:spcPct val="100000"/>
              </a:lnSpc>
            </a:pPr>
            <a:r>
              <a:rPr kumimoji="1" lang="en-US" altLang="ja-JP" sz="2400" dirty="0">
                <a:latin typeface="Arial" panose="020B0604020202020204" pitchFamily="34" charset="0"/>
                <a:cs typeface="Arial" panose="020B0604020202020204" pitchFamily="34" charset="0"/>
              </a:rPr>
              <a:t>3D Image of Floodway </a:t>
            </a:r>
            <a:r>
              <a:rPr lang="en-US" altLang="ja-JP" sz="2400" dirty="0">
                <a:latin typeface="Arial" panose="020B0604020202020204" pitchFamily="34" charset="0"/>
                <a:cs typeface="Arial" panose="020B0604020202020204" pitchFamily="34" charset="0"/>
              </a:rPr>
              <a:t>in Sikandarpur</a:t>
            </a:r>
            <a:r>
              <a:rPr kumimoji="1" lang="ja-JP" altLang="en-US" sz="2400" dirty="0">
                <a:latin typeface="Arial" panose="020B0604020202020204" pitchFamily="34" charset="0"/>
                <a:cs typeface="Arial" panose="020B0604020202020204" pitchFamily="34" charset="0"/>
              </a:rPr>
              <a:t> </a:t>
            </a:r>
            <a:br>
              <a:rPr kumimoji="1" lang="en-US" altLang="ja-JP" sz="2400" dirty="0">
                <a:latin typeface="Arial" panose="020B0604020202020204" pitchFamily="34" charset="0"/>
                <a:cs typeface="Arial" panose="020B0604020202020204" pitchFamily="34" charset="0"/>
              </a:rPr>
            </a:br>
            <a:r>
              <a:rPr lang="en-US" altLang="ja-JP" sz="2400" dirty="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Height: 3.1m, Length: 1,065m)</a:t>
            </a:r>
            <a:endParaRPr kumimoji="1" lang="ja-JP"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4208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1C98774-EC4F-FCEA-8BC9-193E47F06FF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274426" y="2558559"/>
            <a:ext cx="6728883" cy="3784996"/>
          </a:xfrm>
          <a:prstGeom prst="rect">
            <a:avLst/>
          </a:prstGeom>
          <a:ln>
            <a:noFill/>
          </a:ln>
          <a:effectLst>
            <a:outerShdw blurRad="292100" dist="139700" dir="2700000" algn="tl" rotWithShape="0">
              <a:srgbClr val="333333">
                <a:alpha val="65000"/>
              </a:srgbClr>
            </a:outerShdw>
          </a:effectLst>
        </p:spPr>
      </p:pic>
      <p:pic>
        <p:nvPicPr>
          <p:cNvPr id="5" name="図 4">
            <a:extLst>
              <a:ext uri="{FF2B5EF4-FFF2-40B4-BE49-F238E27FC236}">
                <a16:creationId xmlns:a16="http://schemas.microsoft.com/office/drawing/2014/main" id="{65396ABE-105D-113A-7870-7902B9375D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9098" y="470693"/>
            <a:ext cx="4220624" cy="2668143"/>
          </a:xfrm>
          <a:prstGeom prst="rect">
            <a:avLst/>
          </a:prstGeom>
          <a:ln>
            <a:noFill/>
          </a:ln>
          <a:effectLst>
            <a:outerShdw blurRad="292100" dist="139700" dir="2700000" algn="tl" rotWithShape="0">
              <a:srgbClr val="333333">
                <a:alpha val="65000"/>
              </a:srgbClr>
            </a:outerShdw>
          </a:effectLst>
        </p:spPr>
      </p:pic>
      <p:sp>
        <p:nvSpPr>
          <p:cNvPr id="2" name="テキスト ボックス 1">
            <a:extLst>
              <a:ext uri="{FF2B5EF4-FFF2-40B4-BE49-F238E27FC236}">
                <a16:creationId xmlns:a16="http://schemas.microsoft.com/office/drawing/2014/main" id="{5463F2EC-5868-ECBD-4DC5-3A617F05146C}"/>
              </a:ext>
            </a:extLst>
          </p:cNvPr>
          <p:cNvSpPr txBox="1"/>
          <p:nvPr/>
        </p:nvSpPr>
        <p:spPr>
          <a:xfrm>
            <a:off x="870673" y="573453"/>
            <a:ext cx="1291590" cy="300082"/>
          </a:xfrm>
          <a:prstGeom prst="rect">
            <a:avLst/>
          </a:prstGeom>
          <a:noFill/>
          <a:ln>
            <a:noFill/>
          </a:ln>
        </p:spPr>
        <p:txBody>
          <a:bodyPr wrap="square" rtlCol="0" anchor="ctr">
            <a:spAutoFit/>
          </a:bodyPr>
          <a:lstStyle/>
          <a:p>
            <a:pPr algn="ctr"/>
            <a:r>
              <a:rPr lang="en-US" altLang="ja-JP" sz="1350" b="1" dirty="0">
                <a:solidFill>
                  <a:schemeClr val="bg1"/>
                </a:solidFill>
              </a:rPr>
              <a:t>Bank erosion</a:t>
            </a:r>
            <a:endParaRPr lang="ja-JP" altLang="en-US" sz="1350" b="1" dirty="0">
              <a:solidFill>
                <a:schemeClr val="bg1"/>
              </a:solidFill>
            </a:endParaRPr>
          </a:p>
        </p:txBody>
      </p:sp>
      <p:cxnSp>
        <p:nvCxnSpPr>
          <p:cNvPr id="4" name="直線矢印コネクタ 3">
            <a:extLst>
              <a:ext uri="{FF2B5EF4-FFF2-40B4-BE49-F238E27FC236}">
                <a16:creationId xmlns:a16="http://schemas.microsoft.com/office/drawing/2014/main" id="{F9857C1E-0980-D44B-C5AC-CB1E5469B844}"/>
              </a:ext>
            </a:extLst>
          </p:cNvPr>
          <p:cNvCxnSpPr>
            <a:cxnSpLocks/>
          </p:cNvCxnSpPr>
          <p:nvPr/>
        </p:nvCxnSpPr>
        <p:spPr>
          <a:xfrm>
            <a:off x="1816506" y="833526"/>
            <a:ext cx="691515" cy="19297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フリーフォーム: 図形 9">
            <a:extLst>
              <a:ext uri="{FF2B5EF4-FFF2-40B4-BE49-F238E27FC236}">
                <a16:creationId xmlns:a16="http://schemas.microsoft.com/office/drawing/2014/main" id="{9E72060C-A5B9-BDD1-3D3A-E04157370308}"/>
              </a:ext>
            </a:extLst>
          </p:cNvPr>
          <p:cNvSpPr/>
          <p:nvPr/>
        </p:nvSpPr>
        <p:spPr>
          <a:xfrm>
            <a:off x="2370067" y="4151982"/>
            <a:ext cx="6492579" cy="861757"/>
          </a:xfrm>
          <a:custGeom>
            <a:avLst/>
            <a:gdLst>
              <a:gd name="connsiteX0" fmla="*/ 0 w 5242560"/>
              <a:gd name="connsiteY0" fmla="*/ 402589 h 678085"/>
              <a:gd name="connsiteX1" fmla="*/ 464820 w 5242560"/>
              <a:gd name="connsiteY1" fmla="*/ 638809 h 678085"/>
              <a:gd name="connsiteX2" fmla="*/ 929640 w 5242560"/>
              <a:gd name="connsiteY2" fmla="*/ 669289 h 678085"/>
              <a:gd name="connsiteX3" fmla="*/ 1402080 w 5242560"/>
              <a:gd name="connsiteY3" fmla="*/ 547369 h 678085"/>
              <a:gd name="connsiteX4" fmla="*/ 1943100 w 5242560"/>
              <a:gd name="connsiteY4" fmla="*/ 402589 h 678085"/>
              <a:gd name="connsiteX5" fmla="*/ 2446020 w 5242560"/>
              <a:gd name="connsiteY5" fmla="*/ 143509 h 678085"/>
              <a:gd name="connsiteX6" fmla="*/ 2819400 w 5242560"/>
              <a:gd name="connsiteY6" fmla="*/ 13969 h 678085"/>
              <a:gd name="connsiteX7" fmla="*/ 3299460 w 5242560"/>
              <a:gd name="connsiteY7" fmla="*/ 21589 h 678085"/>
              <a:gd name="connsiteX8" fmla="*/ 3733800 w 5242560"/>
              <a:gd name="connsiteY8" fmla="*/ 173989 h 678085"/>
              <a:gd name="connsiteX9" fmla="*/ 4137660 w 5242560"/>
              <a:gd name="connsiteY9" fmla="*/ 372109 h 678085"/>
              <a:gd name="connsiteX10" fmla="*/ 4518660 w 5242560"/>
              <a:gd name="connsiteY10" fmla="*/ 463549 h 678085"/>
              <a:gd name="connsiteX11" fmla="*/ 4975860 w 5242560"/>
              <a:gd name="connsiteY11" fmla="*/ 410209 h 678085"/>
              <a:gd name="connsiteX12" fmla="*/ 5242560 w 5242560"/>
              <a:gd name="connsiteY12" fmla="*/ 280669 h 67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42560" h="678085">
                <a:moveTo>
                  <a:pt x="0" y="402589"/>
                </a:moveTo>
                <a:cubicBezTo>
                  <a:pt x="154940" y="498474"/>
                  <a:pt x="309880" y="594359"/>
                  <a:pt x="464820" y="638809"/>
                </a:cubicBezTo>
                <a:cubicBezTo>
                  <a:pt x="619760" y="683259"/>
                  <a:pt x="773430" y="684529"/>
                  <a:pt x="929640" y="669289"/>
                </a:cubicBezTo>
                <a:cubicBezTo>
                  <a:pt x="1085850" y="654049"/>
                  <a:pt x="1402080" y="547369"/>
                  <a:pt x="1402080" y="547369"/>
                </a:cubicBezTo>
                <a:cubicBezTo>
                  <a:pt x="1570990" y="502919"/>
                  <a:pt x="1769110" y="469899"/>
                  <a:pt x="1943100" y="402589"/>
                </a:cubicBezTo>
                <a:cubicBezTo>
                  <a:pt x="2117090" y="335279"/>
                  <a:pt x="2299970" y="208279"/>
                  <a:pt x="2446020" y="143509"/>
                </a:cubicBezTo>
                <a:cubicBezTo>
                  <a:pt x="2592070" y="78739"/>
                  <a:pt x="2677160" y="34289"/>
                  <a:pt x="2819400" y="13969"/>
                </a:cubicBezTo>
                <a:cubicBezTo>
                  <a:pt x="2961640" y="-6351"/>
                  <a:pt x="3147060" y="-5081"/>
                  <a:pt x="3299460" y="21589"/>
                </a:cubicBezTo>
                <a:cubicBezTo>
                  <a:pt x="3451860" y="48259"/>
                  <a:pt x="3594100" y="115569"/>
                  <a:pt x="3733800" y="173989"/>
                </a:cubicBezTo>
                <a:cubicBezTo>
                  <a:pt x="3873500" y="232409"/>
                  <a:pt x="4006850" y="323849"/>
                  <a:pt x="4137660" y="372109"/>
                </a:cubicBezTo>
                <a:cubicBezTo>
                  <a:pt x="4268470" y="420369"/>
                  <a:pt x="4378960" y="457199"/>
                  <a:pt x="4518660" y="463549"/>
                </a:cubicBezTo>
                <a:cubicBezTo>
                  <a:pt x="4658360" y="469899"/>
                  <a:pt x="4855210" y="440689"/>
                  <a:pt x="4975860" y="410209"/>
                </a:cubicBezTo>
                <a:cubicBezTo>
                  <a:pt x="5096510" y="379729"/>
                  <a:pt x="5169535" y="330199"/>
                  <a:pt x="5242560" y="280669"/>
                </a:cubicBezTo>
              </a:path>
            </a:pathLst>
          </a:custGeom>
          <a:noFill/>
          <a:ln w="63500">
            <a:solidFill>
              <a:srgbClr val="333F50">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7" name="テキスト ボックス 16">
            <a:extLst>
              <a:ext uri="{FF2B5EF4-FFF2-40B4-BE49-F238E27FC236}">
                <a16:creationId xmlns:a16="http://schemas.microsoft.com/office/drawing/2014/main" id="{A53FACDC-152E-E111-13AF-303D7D64298C}"/>
              </a:ext>
            </a:extLst>
          </p:cNvPr>
          <p:cNvSpPr txBox="1"/>
          <p:nvPr/>
        </p:nvSpPr>
        <p:spPr>
          <a:xfrm>
            <a:off x="369458" y="2765194"/>
            <a:ext cx="1272456" cy="300082"/>
          </a:xfrm>
          <a:prstGeom prst="rect">
            <a:avLst/>
          </a:prstGeom>
          <a:solidFill>
            <a:schemeClr val="bg1"/>
          </a:solidFill>
          <a:ln>
            <a:noFill/>
          </a:ln>
        </p:spPr>
        <p:txBody>
          <a:bodyPr wrap="square" rtlCol="0" anchor="ctr">
            <a:spAutoFit/>
          </a:bodyPr>
          <a:lstStyle/>
          <a:p>
            <a:pPr algn="ctr"/>
            <a:r>
              <a:rPr lang="en-US" altLang="ja-JP" sz="1350" b="1" dirty="0"/>
              <a:t>Before Project</a:t>
            </a:r>
            <a:endParaRPr lang="ja-JP" altLang="en-US" sz="1350" b="1" dirty="0"/>
          </a:p>
        </p:txBody>
      </p:sp>
      <p:sp>
        <p:nvSpPr>
          <p:cNvPr id="18" name="テキスト ボックス 17">
            <a:extLst>
              <a:ext uri="{FF2B5EF4-FFF2-40B4-BE49-F238E27FC236}">
                <a16:creationId xmlns:a16="http://schemas.microsoft.com/office/drawing/2014/main" id="{5BFDB37E-E14C-0C51-8644-6F424C9AC798}"/>
              </a:ext>
            </a:extLst>
          </p:cNvPr>
          <p:cNvSpPr txBox="1"/>
          <p:nvPr/>
        </p:nvSpPr>
        <p:spPr>
          <a:xfrm>
            <a:off x="2343189" y="3425609"/>
            <a:ext cx="1310904" cy="300082"/>
          </a:xfrm>
          <a:prstGeom prst="rect">
            <a:avLst/>
          </a:prstGeom>
          <a:solidFill>
            <a:schemeClr val="bg1"/>
          </a:solidFill>
          <a:ln>
            <a:noFill/>
          </a:ln>
        </p:spPr>
        <p:txBody>
          <a:bodyPr wrap="square" rtlCol="0" anchor="ctr">
            <a:spAutoFit/>
          </a:bodyPr>
          <a:lstStyle/>
          <a:p>
            <a:pPr algn="ctr"/>
            <a:r>
              <a:rPr lang="en-US" altLang="ja-JP" sz="1350" b="1" dirty="0"/>
              <a:t>After Project</a:t>
            </a:r>
            <a:endParaRPr lang="ja-JP" altLang="en-US" sz="1350" b="1" dirty="0"/>
          </a:p>
        </p:txBody>
      </p:sp>
      <p:sp>
        <p:nvSpPr>
          <p:cNvPr id="6" name="矢印: 右 5">
            <a:extLst>
              <a:ext uri="{FF2B5EF4-FFF2-40B4-BE49-F238E27FC236}">
                <a16:creationId xmlns:a16="http://schemas.microsoft.com/office/drawing/2014/main" id="{70EE9F42-401D-432C-38C7-5D4802178A8F}"/>
              </a:ext>
            </a:extLst>
          </p:cNvPr>
          <p:cNvSpPr/>
          <p:nvPr/>
        </p:nvSpPr>
        <p:spPr>
          <a:xfrm>
            <a:off x="3154056" y="4451057"/>
            <a:ext cx="921544" cy="311943"/>
          </a:xfrm>
          <a:prstGeom prst="rightArrow">
            <a:avLst/>
          </a:prstGeom>
          <a:solidFill>
            <a:srgbClr val="00CCFF"/>
          </a:solidFill>
          <a:ln>
            <a:solidFill>
              <a:srgbClr val="00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latin typeface="Arial" panose="020B0604020202020204" pitchFamily="34" charset="0"/>
                <a:cs typeface="Arial" panose="020B0604020202020204" pitchFamily="34" charset="0"/>
              </a:rPr>
              <a:t>FLOW</a:t>
            </a:r>
            <a:endParaRPr lang="ja-JP" altLang="en-US" sz="1050" b="1" dirty="0">
              <a:latin typeface="Arial" panose="020B0604020202020204" pitchFamily="34" charset="0"/>
              <a:cs typeface="Arial" panose="020B0604020202020204" pitchFamily="34" charset="0"/>
            </a:endParaRPr>
          </a:p>
        </p:txBody>
      </p:sp>
      <p:sp>
        <p:nvSpPr>
          <p:cNvPr id="8" name="矢印: 右 7">
            <a:extLst>
              <a:ext uri="{FF2B5EF4-FFF2-40B4-BE49-F238E27FC236}">
                <a16:creationId xmlns:a16="http://schemas.microsoft.com/office/drawing/2014/main" id="{C54AD84A-E032-F076-B48A-2F274A20E003}"/>
              </a:ext>
            </a:extLst>
          </p:cNvPr>
          <p:cNvSpPr/>
          <p:nvPr/>
        </p:nvSpPr>
        <p:spPr>
          <a:xfrm>
            <a:off x="279098" y="1620875"/>
            <a:ext cx="485060" cy="367778"/>
          </a:xfrm>
          <a:prstGeom prst="rightArrow">
            <a:avLst/>
          </a:prstGeom>
          <a:solidFill>
            <a:srgbClr val="00CCFF"/>
          </a:solidFill>
          <a:ln>
            <a:solidFill>
              <a:srgbClr val="00CCFF"/>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750" b="1" dirty="0">
                <a:latin typeface="Arial" panose="020B0604020202020204" pitchFamily="34" charset="0"/>
                <a:cs typeface="Arial" panose="020B0604020202020204" pitchFamily="34" charset="0"/>
              </a:rPr>
              <a:t>FLOW</a:t>
            </a:r>
            <a:endParaRPr lang="ja-JP" altLang="en-US" sz="750" b="1" dirty="0">
              <a:latin typeface="Arial" panose="020B0604020202020204" pitchFamily="34" charset="0"/>
              <a:cs typeface="Arial" panose="020B0604020202020204" pitchFamily="34" charset="0"/>
            </a:endParaRPr>
          </a:p>
        </p:txBody>
      </p:sp>
      <p:cxnSp>
        <p:nvCxnSpPr>
          <p:cNvPr id="16" name="直線矢印コネクタ 15">
            <a:extLst>
              <a:ext uri="{FF2B5EF4-FFF2-40B4-BE49-F238E27FC236}">
                <a16:creationId xmlns:a16="http://schemas.microsoft.com/office/drawing/2014/main" id="{4C448BC8-0115-BB5E-C241-7873FC4C7A97}"/>
              </a:ext>
            </a:extLst>
          </p:cNvPr>
          <p:cNvCxnSpPr>
            <a:cxnSpLocks/>
          </p:cNvCxnSpPr>
          <p:nvPr/>
        </p:nvCxnSpPr>
        <p:spPr>
          <a:xfrm flipV="1">
            <a:off x="1132518" y="1246561"/>
            <a:ext cx="702182" cy="244672"/>
          </a:xfrm>
          <a:prstGeom prst="straightConnector1">
            <a:avLst/>
          </a:prstGeom>
          <a:ln w="38100">
            <a:solidFill>
              <a:srgbClr val="00CCF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BB4B26E5-BE4D-0F6B-2293-5ED38D289DF8}"/>
              </a:ext>
            </a:extLst>
          </p:cNvPr>
          <p:cNvCxnSpPr>
            <a:cxnSpLocks/>
          </p:cNvCxnSpPr>
          <p:nvPr/>
        </p:nvCxnSpPr>
        <p:spPr>
          <a:xfrm>
            <a:off x="2998641" y="1101933"/>
            <a:ext cx="616187" cy="220065"/>
          </a:xfrm>
          <a:prstGeom prst="straightConnector1">
            <a:avLst/>
          </a:prstGeom>
          <a:ln w="38100">
            <a:solidFill>
              <a:srgbClr val="00CCFF"/>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92195F28-72B2-8487-CB41-CECEB32300EA}"/>
              </a:ext>
            </a:extLst>
          </p:cNvPr>
          <p:cNvSpPr txBox="1"/>
          <p:nvPr/>
        </p:nvSpPr>
        <p:spPr>
          <a:xfrm>
            <a:off x="84067" y="70398"/>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9" name="スライド番号プレースホルダー 8">
            <a:extLst>
              <a:ext uri="{FF2B5EF4-FFF2-40B4-BE49-F238E27FC236}">
                <a16:creationId xmlns:a16="http://schemas.microsoft.com/office/drawing/2014/main" id="{8A055C9B-BE94-4445-C0FC-CA48C696AB0C}"/>
              </a:ext>
            </a:extLst>
          </p:cNvPr>
          <p:cNvSpPr>
            <a:spLocks noGrp="1"/>
          </p:cNvSpPr>
          <p:nvPr>
            <p:ph type="sldNum" sz="quarter" idx="12"/>
          </p:nvPr>
        </p:nvSpPr>
        <p:spPr/>
        <p:txBody>
          <a:bodyPr/>
          <a:lstStyle/>
          <a:p>
            <a:fld id="{99C490EF-B217-472F-A3D4-A06C8A9861C0}" type="slidenum">
              <a:rPr kumimoji="1" lang="ja-JP" altLang="en-US" smtClean="0"/>
              <a:t>29</a:t>
            </a:fld>
            <a:endParaRPr kumimoji="1" lang="ja-JP" altLang="en-US"/>
          </a:p>
        </p:txBody>
      </p:sp>
      <p:sp>
        <p:nvSpPr>
          <p:cNvPr id="13" name="タイトル 1">
            <a:extLst>
              <a:ext uri="{FF2B5EF4-FFF2-40B4-BE49-F238E27FC236}">
                <a16:creationId xmlns:a16="http://schemas.microsoft.com/office/drawing/2014/main" id="{672A43E8-2E5B-A6AA-C119-ECDD54F62E36}"/>
              </a:ext>
            </a:extLst>
          </p:cNvPr>
          <p:cNvSpPr>
            <a:spLocks noGrp="1"/>
          </p:cNvSpPr>
          <p:nvPr>
            <p:ph type="title"/>
          </p:nvPr>
        </p:nvSpPr>
        <p:spPr>
          <a:xfrm>
            <a:off x="4656067" y="551079"/>
            <a:ext cx="4403092" cy="1947023"/>
          </a:xfrm>
        </p:spPr>
        <p:txBody>
          <a:bodyPr>
            <a:normAutofit/>
          </a:bodyPr>
          <a:lstStyle/>
          <a:p>
            <a:pPr>
              <a:lnSpc>
                <a:spcPct val="100000"/>
              </a:lnSpc>
            </a:pPr>
            <a:r>
              <a:rPr kumimoji="1" lang="en-US" altLang="ja-JP" sz="2400" dirty="0">
                <a:latin typeface="Arial" panose="020B0604020202020204" pitchFamily="34" charset="0"/>
                <a:cs typeface="Arial" panose="020B0604020202020204" pitchFamily="34" charset="0"/>
              </a:rPr>
              <a:t>3D Image of Floodway </a:t>
            </a:r>
            <a:r>
              <a:rPr lang="en-US" altLang="ja-JP" sz="2400" dirty="0">
                <a:latin typeface="Arial" panose="020B0604020202020204" pitchFamily="34" charset="0"/>
                <a:cs typeface="Arial" panose="020B0604020202020204" pitchFamily="34" charset="0"/>
              </a:rPr>
              <a:t>in Sikandarpur</a:t>
            </a:r>
            <a:r>
              <a:rPr kumimoji="1" lang="ja-JP" altLang="en-US" sz="2400" dirty="0">
                <a:latin typeface="Arial" panose="020B0604020202020204" pitchFamily="34" charset="0"/>
                <a:cs typeface="Arial" panose="020B0604020202020204" pitchFamily="34" charset="0"/>
              </a:rPr>
              <a:t> </a:t>
            </a:r>
            <a:br>
              <a:rPr kumimoji="1" lang="en-US" altLang="ja-JP" sz="2400" dirty="0">
                <a:latin typeface="Arial" panose="020B0604020202020204" pitchFamily="34" charset="0"/>
                <a:cs typeface="Arial" panose="020B0604020202020204" pitchFamily="34" charset="0"/>
              </a:rPr>
            </a:br>
            <a:r>
              <a:rPr lang="en-US" altLang="ja-JP" sz="2400" dirty="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Height: 3.1m, Length: 1,065m)</a:t>
            </a:r>
            <a:endParaRPr kumimoji="1" lang="ja-JP" altLang="en-US" sz="2400" dirty="0">
              <a:latin typeface="Arial" panose="020B0604020202020204" pitchFamily="34" charset="0"/>
              <a:cs typeface="Arial" panose="020B0604020202020204" pitchFamily="34" charset="0"/>
            </a:endParaRPr>
          </a:p>
        </p:txBody>
      </p:sp>
      <p:sp>
        <p:nvSpPr>
          <p:cNvPr id="14" name="矢印: 上向き折線 13">
            <a:extLst>
              <a:ext uri="{FF2B5EF4-FFF2-40B4-BE49-F238E27FC236}">
                <a16:creationId xmlns:a16="http://schemas.microsoft.com/office/drawing/2014/main" id="{3774C29A-2B4F-2F7F-B839-DF0425168DF5}"/>
              </a:ext>
            </a:extLst>
          </p:cNvPr>
          <p:cNvSpPr/>
          <p:nvPr/>
        </p:nvSpPr>
        <p:spPr>
          <a:xfrm rot="5400000">
            <a:off x="1241954" y="2742923"/>
            <a:ext cx="528193" cy="1437348"/>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62900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a:xfrm>
            <a:off x="6443810" y="6338930"/>
            <a:ext cx="2057400" cy="365125"/>
          </a:xfrm>
        </p:spPr>
        <p:txBody>
          <a:bodyPr/>
          <a:lstStyle>
            <a:lvl1pPr eaLnBrk="0" hangingPunct="0">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9pPr>
          </a:lstStyle>
          <a:p>
            <a:pPr eaLnBrk="1" hangingPunct="1"/>
            <a:fld id="{D3AE98CB-2A1E-4AF4-8A73-E9F70F89D991}" type="slidenum">
              <a:rPr lang="en-US" altLang="ja-JP">
                <a:latin typeface="Arial" panose="020B0604020202020204" pitchFamily="34" charset="0"/>
              </a:rPr>
              <a:pPr eaLnBrk="1" hangingPunct="1"/>
              <a:t>3</a:t>
            </a:fld>
            <a:endParaRPr lang="en-US" altLang="ja-JP" dirty="0">
              <a:latin typeface="Arial" panose="020B0604020202020204" pitchFamily="34" charset="0"/>
            </a:endParaRPr>
          </a:p>
        </p:txBody>
      </p:sp>
      <p:graphicFrame>
        <p:nvGraphicFramePr>
          <p:cNvPr id="2" name="表 1"/>
          <p:cNvGraphicFramePr>
            <a:graphicFrameLocks noGrp="1"/>
          </p:cNvGraphicFramePr>
          <p:nvPr>
            <p:extLst>
              <p:ext uri="{D42A27DB-BD31-4B8C-83A1-F6EECF244321}">
                <p14:modId xmlns:p14="http://schemas.microsoft.com/office/powerpoint/2010/main" val="1403740998"/>
              </p:ext>
            </p:extLst>
          </p:nvPr>
        </p:nvGraphicFramePr>
        <p:xfrm>
          <a:off x="242867" y="2597085"/>
          <a:ext cx="8714822" cy="3721581"/>
        </p:xfrm>
        <a:graphic>
          <a:graphicData uri="http://schemas.openxmlformats.org/drawingml/2006/table">
            <a:tbl>
              <a:tblPr firstRow="1" firstCol="1" bandRow="1">
                <a:tableStyleId>{5C22544A-7EE6-4342-B048-85BDC9FD1C3A}</a:tableStyleId>
              </a:tblPr>
              <a:tblGrid>
                <a:gridCol w="2811118">
                  <a:extLst>
                    <a:ext uri="{9D8B030D-6E8A-4147-A177-3AD203B41FA5}">
                      <a16:colId xmlns:a16="http://schemas.microsoft.com/office/drawing/2014/main" val="915434121"/>
                    </a:ext>
                  </a:extLst>
                </a:gridCol>
                <a:gridCol w="5109329">
                  <a:extLst>
                    <a:ext uri="{9D8B030D-6E8A-4147-A177-3AD203B41FA5}">
                      <a16:colId xmlns:a16="http://schemas.microsoft.com/office/drawing/2014/main" val="808246896"/>
                    </a:ext>
                  </a:extLst>
                </a:gridCol>
                <a:gridCol w="794375">
                  <a:extLst>
                    <a:ext uri="{9D8B030D-6E8A-4147-A177-3AD203B41FA5}">
                      <a16:colId xmlns:a16="http://schemas.microsoft.com/office/drawing/2014/main" val="1395310564"/>
                    </a:ext>
                  </a:extLst>
                </a:gridCol>
              </a:tblGrid>
              <a:tr h="395955">
                <a:tc>
                  <a:txBody>
                    <a:bodyPr/>
                    <a:lstStyle/>
                    <a:p>
                      <a:pPr algn="ctr">
                        <a:lnSpc>
                          <a:spcPct val="100000"/>
                        </a:lnSpc>
                        <a:spcAft>
                          <a:spcPts val="0"/>
                        </a:spcAft>
                      </a:pPr>
                      <a:r>
                        <a:rPr lang="en-US" sz="1800" kern="100" dirty="0">
                          <a:effectLst/>
                        </a:rPr>
                        <a:t>Name</a:t>
                      </a:r>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tc>
                <a:tc>
                  <a:txBody>
                    <a:bodyPr/>
                    <a:lstStyle/>
                    <a:p>
                      <a:pPr algn="ctr">
                        <a:lnSpc>
                          <a:spcPct val="100000"/>
                        </a:lnSpc>
                        <a:spcAft>
                          <a:spcPts val="0"/>
                        </a:spcAft>
                      </a:pPr>
                      <a:r>
                        <a:rPr lang="en-US" sz="1800" kern="100" dirty="0">
                          <a:effectLst/>
                        </a:rPr>
                        <a:t>Designation</a:t>
                      </a:r>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tc>
                <a:tc>
                  <a:txBody>
                    <a:bodyPr/>
                    <a:lstStyle/>
                    <a:p>
                      <a:pPr algn="ctr">
                        <a:lnSpc>
                          <a:spcPct val="100000"/>
                        </a:lnSpc>
                        <a:spcAft>
                          <a:spcPts val="0"/>
                        </a:spcAft>
                      </a:pPr>
                      <a:r>
                        <a:rPr lang="en-US" sz="1400" kern="100" dirty="0">
                          <a:effectLst/>
                        </a:rPr>
                        <a:t>Affiliation</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2295504545"/>
                  </a:ext>
                </a:extLst>
              </a:tr>
              <a:tr h="334589">
                <a:tc>
                  <a:txBody>
                    <a:bodyPr/>
                    <a:lstStyle/>
                    <a:p>
                      <a:pPr marL="88900" indent="0" algn="l">
                        <a:lnSpc>
                          <a:spcPct val="100000"/>
                        </a:lnSpc>
                        <a:spcAft>
                          <a:spcPts val="0"/>
                        </a:spcAft>
                      </a:pPr>
                      <a:r>
                        <a:rPr kumimoji="1" lang="ja-JP" altLang="en-US" sz="2000" b="0" kern="100" dirty="0">
                          <a:solidFill>
                            <a:schemeClr val="dk1"/>
                          </a:solidFill>
                          <a:effectLst>
                            <a:outerShdw blurRad="38100" dist="38100" dir="2700000" algn="tl">
                              <a:srgbClr val="000000">
                                <a:alpha val="43137"/>
                              </a:srgbClr>
                            </a:outerShdw>
                          </a:effectLst>
                          <a:latin typeface="+mn-lt"/>
                          <a:ea typeface="+mn-ea"/>
                          <a:cs typeface="+mn-cs"/>
                        </a:rPr>
                        <a:t>✓</a:t>
                      </a:r>
                      <a:r>
                        <a:rPr kumimoji="1" lang="en-US" altLang="ja-JP" sz="2000" b="1" kern="100" dirty="0">
                          <a:solidFill>
                            <a:schemeClr val="dk1"/>
                          </a:solidFill>
                          <a:effectLst>
                            <a:outerShdw blurRad="38100" dist="38100" dir="2700000" algn="tl">
                              <a:srgbClr val="000000">
                                <a:alpha val="43137"/>
                              </a:srgbClr>
                            </a:outerShdw>
                          </a:effectLst>
                          <a:latin typeface="+mn-lt"/>
                          <a:ea typeface="+mn-ea"/>
                          <a:cs typeface="+mn-cs"/>
                        </a:rPr>
                        <a:t>Tsuyoshi MATSUSHITA</a:t>
                      </a:r>
                      <a:endParaRPr kumimoji="1" lang="ja-JP" altLang="en-US" sz="2000" b="1" kern="100" dirty="0">
                        <a:solidFill>
                          <a:schemeClr val="dk1"/>
                        </a:solidFill>
                        <a:effectLst>
                          <a:outerShdw blurRad="38100" dist="38100" dir="2700000" algn="tl">
                            <a:srgbClr val="000000">
                              <a:alpha val="43137"/>
                            </a:srgbClr>
                          </a:outerShdw>
                        </a:effectLst>
                        <a:latin typeface="+mn-lt"/>
                        <a:ea typeface="+mn-ea"/>
                        <a:cs typeface="+mn-cs"/>
                      </a:endParaRPr>
                    </a:p>
                  </a:txBody>
                  <a:tcPr marL="9525" marR="9525" marT="9525" marB="0" anchor="ctr">
                    <a:solidFill>
                      <a:schemeClr val="accent1">
                        <a:tint val="40000"/>
                      </a:schemeClr>
                    </a:solidFill>
                  </a:tcPr>
                </a:tc>
                <a:tc>
                  <a:txBody>
                    <a:bodyPr/>
                    <a:lstStyle/>
                    <a:p>
                      <a:pPr algn="l">
                        <a:lnSpc>
                          <a:spcPct val="100000"/>
                        </a:lnSpc>
                        <a:spcAft>
                          <a:spcPts val="0"/>
                        </a:spcAft>
                      </a:pPr>
                      <a:r>
                        <a:rPr lang="en-US" altLang="ja-JP" sz="2000" kern="100" dirty="0">
                          <a:effectLst>
                            <a:outerShdw blurRad="38100" dist="38100" dir="2700000" algn="tl">
                              <a:srgbClr val="000000">
                                <a:alpha val="43137"/>
                              </a:srgbClr>
                            </a:outerShdw>
                          </a:effectLst>
                        </a:rPr>
                        <a:t>Chief Consultant </a:t>
                      </a:r>
                      <a:r>
                        <a:rPr lang="en-US" sz="2000" kern="100" dirty="0">
                          <a:effectLst>
                            <a:outerShdw blurRad="38100" dist="38100" dir="2700000" algn="tl">
                              <a:srgbClr val="000000">
                                <a:alpha val="43137"/>
                              </a:srgbClr>
                            </a:outerShdw>
                          </a:effectLst>
                        </a:rPr>
                        <a:t>/ River Planning</a:t>
                      </a:r>
                      <a:endParaRPr lang="ja-JP" sz="2000" kern="100" dirty="0">
                        <a:effectLst>
                          <a:outerShdw blurRad="38100" dist="38100" dir="2700000" algn="tl">
                            <a:srgbClr val="000000">
                              <a:alpha val="43137"/>
                            </a:srgbClr>
                          </a:outerShdw>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tc>
                <a:tc>
                  <a:txBody>
                    <a:bodyPr/>
                    <a:lstStyle/>
                    <a:p>
                      <a:pPr algn="l">
                        <a:lnSpc>
                          <a:spcPct val="100000"/>
                        </a:lnSpc>
                        <a:spcAft>
                          <a:spcPts val="0"/>
                        </a:spcAft>
                      </a:pPr>
                      <a:r>
                        <a:rPr lang="en-US" sz="2000" kern="100" dirty="0">
                          <a:effectLst>
                            <a:outerShdw blurRad="38100" dist="38100" dir="2700000" algn="tl">
                              <a:srgbClr val="000000">
                                <a:alpha val="43137"/>
                              </a:srgbClr>
                            </a:outerShdw>
                          </a:effectLst>
                        </a:rPr>
                        <a:t>CTII</a:t>
                      </a:r>
                      <a:endParaRPr lang="ja-JP" sz="2000" kern="100" dirty="0">
                        <a:effectLst>
                          <a:outerShdw blurRad="38100" dist="38100" dir="2700000" algn="tl">
                            <a:srgbClr val="000000">
                              <a:alpha val="43137"/>
                            </a:srgbClr>
                          </a:outerShdw>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1590482117"/>
                  </a:ext>
                </a:extLst>
              </a:tr>
              <a:tr h="334589">
                <a:tc gridSpan="2">
                  <a:txBody>
                    <a:bodyPr/>
                    <a:lstStyle/>
                    <a:p>
                      <a:pPr algn="l">
                        <a:lnSpc>
                          <a:spcPct val="100000"/>
                        </a:lnSpc>
                        <a:spcAft>
                          <a:spcPts val="0"/>
                        </a:spcAft>
                      </a:pPr>
                      <a:r>
                        <a:rPr kumimoji="1" lang="en-US" altLang="ja-JP" sz="1600" kern="100" dirty="0">
                          <a:solidFill>
                            <a:schemeClr val="dk1"/>
                          </a:solidFill>
                          <a:effectLst/>
                          <a:latin typeface="+mn-lt"/>
                          <a:ea typeface="+mn-ea"/>
                          <a:cs typeface="+mn-cs"/>
                        </a:rPr>
                        <a:t>River Structure (River Improvement)</a:t>
                      </a:r>
                      <a:endParaRPr kumimoji="1" lang="ja-JP" altLang="en-US" sz="1600" kern="100" dirty="0">
                        <a:solidFill>
                          <a:schemeClr val="dk1"/>
                        </a:solidFill>
                        <a:effectLst/>
                        <a:latin typeface="+mn-lt"/>
                        <a:ea typeface="+mn-ea"/>
                        <a:cs typeface="+mn-cs"/>
                      </a:endParaRPr>
                    </a:p>
                  </a:txBody>
                  <a:tcPr marL="9525" marR="9525" marT="9525" marB="0" anchor="ctr">
                    <a:solidFill>
                      <a:schemeClr val="accent2">
                        <a:lumMod val="40000"/>
                        <a:lumOff val="60000"/>
                      </a:schemeClr>
                    </a:solidFill>
                  </a:tcPr>
                </a:tc>
                <a:tc hMerge="1">
                  <a:txBody>
                    <a:bodyPr/>
                    <a:lstStyle/>
                    <a:p>
                      <a:pPr algn="l">
                        <a:lnSpc>
                          <a:spcPct val="100000"/>
                        </a:lnSpc>
                        <a:spcAft>
                          <a:spcPts val="0"/>
                        </a:spcAft>
                      </a:pP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tc>
                <a:tc>
                  <a:txBody>
                    <a:bodyPr/>
                    <a:lstStyle/>
                    <a:p>
                      <a:pPr algn="l">
                        <a:lnSpc>
                          <a:spcPct val="100000"/>
                        </a:lnSpc>
                        <a:spcAft>
                          <a:spcPts val="0"/>
                        </a:spcAft>
                      </a:pP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2271650910"/>
                  </a:ext>
                </a:extLst>
              </a:tr>
              <a:tr h="334589">
                <a:tc>
                  <a:txBody>
                    <a:bodyPr/>
                    <a:lstStyle/>
                    <a:p>
                      <a:pPr marL="889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kern="100" dirty="0">
                          <a:solidFill>
                            <a:schemeClr val="dk1"/>
                          </a:solidFill>
                          <a:effectLst>
                            <a:outerShdw blurRad="38100" dist="38100" dir="2700000" algn="tl">
                              <a:srgbClr val="000000">
                                <a:alpha val="43137"/>
                              </a:srgbClr>
                            </a:outerShdw>
                          </a:effectLst>
                          <a:latin typeface="+mn-lt"/>
                          <a:ea typeface="+mn-ea"/>
                          <a:cs typeface="+mn-cs"/>
                        </a:rPr>
                        <a:t>✓</a:t>
                      </a:r>
                      <a:r>
                        <a:rPr kumimoji="1" lang="en-US" altLang="ja-JP" sz="2000" b="1" kern="100" dirty="0">
                          <a:solidFill>
                            <a:schemeClr val="dk1"/>
                          </a:solidFill>
                          <a:effectLst>
                            <a:outerShdw blurRad="38100" dist="38100" dir="2700000" algn="tl">
                              <a:srgbClr val="000000">
                                <a:alpha val="43137"/>
                              </a:srgbClr>
                            </a:outerShdw>
                          </a:effectLst>
                          <a:latin typeface="+mn-lt"/>
                          <a:ea typeface="+mn-ea"/>
                          <a:cs typeface="+mn-cs"/>
                        </a:rPr>
                        <a:t>Oki SHINDO</a:t>
                      </a:r>
                      <a:endParaRPr kumimoji="1" lang="ja-JP" altLang="ja-JP" sz="2000" b="1" kern="100" dirty="0">
                        <a:solidFill>
                          <a:schemeClr val="dk1"/>
                        </a:solidFill>
                        <a:effectLst>
                          <a:outerShdw blurRad="38100" dist="38100" dir="2700000" algn="tl">
                            <a:srgbClr val="000000">
                              <a:alpha val="43137"/>
                            </a:srgbClr>
                          </a:outerShdw>
                        </a:effectLst>
                        <a:latin typeface="+mn-lt"/>
                        <a:ea typeface="+mn-ea"/>
                        <a:cs typeface="+mn-cs"/>
                      </a:endParaRPr>
                    </a:p>
                  </a:txBody>
                  <a:tcPr marL="9525" marR="9525" marT="9525" marB="0"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kern="100" dirty="0">
                          <a:effectLst>
                            <a:outerShdw blurRad="38100" dist="38100" dir="2700000" algn="tl">
                              <a:srgbClr val="000000">
                                <a:alpha val="43137"/>
                              </a:srgbClr>
                            </a:outerShdw>
                          </a:effectLst>
                          <a:latin typeface="+mn-lt"/>
                        </a:rPr>
                        <a:t>Deputy Chief Consultant / River Structure Design</a:t>
                      </a:r>
                      <a:endParaRPr lang="ja-JP" sz="2000" kern="100" dirty="0">
                        <a:effectLst>
                          <a:outerShdw blurRad="38100" dist="38100" dir="2700000" algn="tl">
                            <a:srgbClr val="000000">
                              <a:alpha val="43137"/>
                            </a:srgbClr>
                          </a:outerShdw>
                        </a:effectLst>
                        <a:latin typeface="+mn-lt"/>
                        <a:ea typeface="ＭＳ 明朝" panose="02020609040205080304" pitchFamily="17" charset="-128"/>
                        <a:cs typeface="Times New Roman" panose="02020603050405020304" pitchFamily="18" charset="0"/>
                      </a:endParaRPr>
                    </a:p>
                  </a:txBody>
                  <a:tcPr marL="9525" marR="9525" marT="9525" marB="0" anchor="ctr">
                    <a:solidFill>
                      <a:schemeClr val="accent2">
                        <a:lumMod val="40000"/>
                        <a:lumOff val="60000"/>
                      </a:schemeClr>
                    </a:solidFill>
                  </a:tcPr>
                </a:tc>
                <a:tc>
                  <a:txBody>
                    <a:bodyPr/>
                    <a:lstStyle/>
                    <a:p>
                      <a:pPr algn="l">
                        <a:lnSpc>
                          <a:spcPct val="100000"/>
                        </a:lnSpc>
                        <a:spcAft>
                          <a:spcPts val="0"/>
                        </a:spcAft>
                      </a:pPr>
                      <a:r>
                        <a:rPr lang="en-US" altLang="ja-JP" sz="2000" kern="100" dirty="0">
                          <a:effectLst>
                            <a:outerShdw blurRad="38100" dist="38100" dir="2700000" algn="tl">
                              <a:srgbClr val="000000">
                                <a:alpha val="43137"/>
                              </a:srgbClr>
                            </a:outerShdw>
                          </a:effectLst>
                        </a:rPr>
                        <a:t>CTII</a:t>
                      </a:r>
                      <a:endParaRPr lang="ja-JP" altLang="ja-JP" sz="2000" kern="100" dirty="0">
                        <a:effectLst>
                          <a:outerShdw blurRad="38100" dist="38100" dir="2700000" algn="tl">
                            <a:srgbClr val="000000">
                              <a:alpha val="43137"/>
                            </a:srgbClr>
                          </a:outerShdw>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64998737"/>
                  </a:ext>
                </a:extLst>
              </a:tr>
              <a:tr h="334589">
                <a:tc>
                  <a:txBody>
                    <a:bodyPr/>
                    <a:lstStyle/>
                    <a:p>
                      <a:pPr marL="25200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kern="100" dirty="0">
                          <a:solidFill>
                            <a:schemeClr val="dk1"/>
                          </a:solidFill>
                          <a:effectLst/>
                          <a:latin typeface="+mn-lt"/>
                          <a:ea typeface="+mn-ea"/>
                          <a:cs typeface="+mn-cs"/>
                        </a:rPr>
                        <a:t>Takashi ONO</a:t>
                      </a:r>
                      <a:endParaRPr kumimoji="1" lang="ja-JP" altLang="en-US" sz="1600" b="0" kern="100" dirty="0">
                        <a:solidFill>
                          <a:schemeClr val="dk1"/>
                        </a:solidFill>
                        <a:effectLst/>
                        <a:latin typeface="+mn-lt"/>
                        <a:ea typeface="+mn-ea"/>
                        <a:cs typeface="+mn-cs"/>
                      </a:endParaRPr>
                    </a:p>
                  </a:txBody>
                  <a:tcPr marL="9525" marR="9525" marT="9525" marB="0"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kern="100" dirty="0">
                          <a:effectLst/>
                        </a:rPr>
                        <a:t>Construction Plan / Cost Estimate</a:t>
                      </a:r>
                      <a:endParaRPr lang="ja-JP" alt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solidFill>
                      <a:schemeClr val="accent2">
                        <a:lumMod val="40000"/>
                        <a:lumOff val="60000"/>
                      </a:schemeClr>
                    </a:solidFill>
                  </a:tcPr>
                </a:tc>
                <a:tc>
                  <a:txBody>
                    <a:bodyPr/>
                    <a:lstStyle/>
                    <a:p>
                      <a:pPr algn="l">
                        <a:lnSpc>
                          <a:spcPct val="100000"/>
                        </a:lnSpc>
                        <a:spcAft>
                          <a:spcPts val="0"/>
                        </a:spcAft>
                      </a:pPr>
                      <a:r>
                        <a:rPr lang="en-US" altLang="ja-JP" sz="1600" kern="100" dirty="0">
                          <a:effectLst/>
                        </a:rPr>
                        <a:t>CTII</a:t>
                      </a:r>
                      <a:endParaRPr lang="ja-JP" alt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3465953655"/>
                  </a:ext>
                </a:extLst>
              </a:tr>
              <a:tr h="334589">
                <a:tc>
                  <a:txBody>
                    <a:bodyPr/>
                    <a:lstStyle/>
                    <a:p>
                      <a:pPr marL="25200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kern="100" dirty="0">
                          <a:solidFill>
                            <a:schemeClr val="dk1"/>
                          </a:solidFill>
                          <a:effectLst/>
                          <a:latin typeface="+mn-lt"/>
                          <a:ea typeface="+mn-ea"/>
                          <a:cs typeface="+mn-cs"/>
                        </a:rPr>
                        <a:t>Taiga KATAOKA</a:t>
                      </a:r>
                      <a:endParaRPr kumimoji="1" lang="ja-JP" altLang="en-US" sz="1600" b="0" kern="100" dirty="0">
                        <a:solidFill>
                          <a:schemeClr val="dk1"/>
                        </a:solidFill>
                        <a:effectLst/>
                        <a:latin typeface="+mn-lt"/>
                        <a:ea typeface="+mn-ea"/>
                        <a:cs typeface="+mn-cs"/>
                      </a:endParaRPr>
                    </a:p>
                  </a:txBody>
                  <a:tcPr marL="9525" marR="9525" marT="9525" marB="0"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kern="100" dirty="0">
                          <a:effectLst/>
                        </a:rPr>
                        <a:t>Cost Estimate/ Construction Plan</a:t>
                      </a:r>
                      <a:endParaRPr lang="ja-JP" sz="1600" kern="100" dirty="0">
                        <a:effectLst/>
                        <a:latin typeface="+mn-lt"/>
                        <a:ea typeface="ＭＳ 明朝" panose="02020609040205080304" pitchFamily="17" charset="-128"/>
                        <a:cs typeface="Times New Roman" panose="02020603050405020304" pitchFamily="18" charset="0"/>
                      </a:endParaRPr>
                    </a:p>
                  </a:txBody>
                  <a:tcPr marL="9525" marR="9525" marT="9525" marB="0" anchor="ctr">
                    <a:solidFill>
                      <a:schemeClr val="accent2">
                        <a:lumMod val="40000"/>
                        <a:lumOff val="60000"/>
                      </a:schemeClr>
                    </a:solidFill>
                  </a:tcPr>
                </a:tc>
                <a:tc>
                  <a:txBody>
                    <a:bodyPr/>
                    <a:lstStyle/>
                    <a:p>
                      <a:pPr algn="l">
                        <a:lnSpc>
                          <a:spcPct val="100000"/>
                        </a:lnSpc>
                        <a:spcAft>
                          <a:spcPts val="0"/>
                        </a:spcAft>
                      </a:pPr>
                      <a:r>
                        <a:rPr lang="en-US" altLang="ja-JP" sz="1600" kern="100" dirty="0">
                          <a:effectLst/>
                        </a:rPr>
                        <a:t>CTII</a:t>
                      </a:r>
                      <a:endParaRPr lang="ja-JP" alt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3563348025"/>
                  </a:ext>
                </a:extLst>
              </a:tr>
              <a:tr h="334589">
                <a:tc gridSpan="2">
                  <a:txBody>
                    <a:bodyPr/>
                    <a:lstStyle/>
                    <a:p>
                      <a:pPr marL="0" indent="0" eaLnBrk="1" hangingPunct="1">
                        <a:lnSpc>
                          <a:spcPct val="90000"/>
                        </a:lnSpc>
                        <a:spcBef>
                          <a:spcPct val="20000"/>
                        </a:spcBef>
                        <a:buClr>
                          <a:schemeClr val="tx1"/>
                        </a:buClr>
                      </a:pPr>
                      <a:r>
                        <a:rPr kumimoji="1" lang="en-US" altLang="ja-JP" sz="1600" b="1" kern="100" dirty="0">
                          <a:solidFill>
                            <a:schemeClr val="dk1"/>
                          </a:solidFill>
                          <a:effectLst/>
                          <a:latin typeface="+mn-lt"/>
                          <a:ea typeface="+mn-ea"/>
                          <a:cs typeface="+mn-cs"/>
                        </a:rPr>
                        <a:t>Hydrological and Hydraulic Observation,  Data Monitoring System</a:t>
                      </a:r>
                      <a:endParaRPr kumimoji="1" lang="ja-JP" altLang="en-US" sz="1600" b="1" kern="100" dirty="0">
                        <a:solidFill>
                          <a:schemeClr val="lt1"/>
                        </a:solidFill>
                        <a:effectLst/>
                        <a:latin typeface="+mn-lt"/>
                        <a:ea typeface="+mn-ea"/>
                        <a:cs typeface="+mn-cs"/>
                      </a:endParaRPr>
                    </a:p>
                  </a:txBody>
                  <a:tcPr marL="9525" marR="9525" marT="9525" marB="0" anchor="ctr">
                    <a:solidFill>
                      <a:schemeClr val="accent4">
                        <a:lumMod val="40000"/>
                        <a:lumOff val="60000"/>
                      </a:schemeClr>
                    </a:solidFill>
                  </a:tcPr>
                </a:tc>
                <a:tc hMerge="1">
                  <a:txBody>
                    <a:bodyPr/>
                    <a:lstStyle/>
                    <a:p>
                      <a:pPr algn="l">
                        <a:lnSpc>
                          <a:spcPct val="100000"/>
                        </a:lnSpc>
                        <a:spcAft>
                          <a:spcPts val="0"/>
                        </a:spcAft>
                      </a:pPr>
                      <a:endParaRPr lang="ja-JP" sz="2200" kern="100" dirty="0">
                        <a:effectLst/>
                        <a:latin typeface="+mn-lt"/>
                        <a:ea typeface="ＭＳ 明朝" panose="02020609040205080304" pitchFamily="17" charset="-128"/>
                        <a:cs typeface="Times New Roman" panose="02020603050405020304" pitchFamily="18" charset="0"/>
                      </a:endParaRPr>
                    </a:p>
                  </a:txBody>
                  <a:tcPr marL="9525" marR="9525" marT="9525" marB="0" anchor="ctr"/>
                </a:tc>
                <a:tc>
                  <a:txBody>
                    <a:bodyPr/>
                    <a:lstStyle/>
                    <a:p>
                      <a:pPr algn="l">
                        <a:lnSpc>
                          <a:spcPct val="100000"/>
                        </a:lnSpc>
                        <a:spcAft>
                          <a:spcPts val="0"/>
                        </a:spcAft>
                      </a:pPr>
                      <a:endParaRPr lang="en-US" altLang="ja-JP" sz="2000" kern="100" dirty="0">
                        <a:effectLst/>
                      </a:endParaRPr>
                    </a:p>
                  </a:txBody>
                  <a:tcPr marL="9525" marR="9525" marT="9525" marB="0" anchor="ctr">
                    <a:solidFill>
                      <a:schemeClr val="accent4">
                        <a:lumMod val="40000"/>
                        <a:lumOff val="60000"/>
                      </a:schemeClr>
                    </a:solidFill>
                  </a:tcPr>
                </a:tc>
                <a:extLst>
                  <a:ext uri="{0D108BD9-81ED-4DB2-BD59-A6C34878D82A}">
                    <a16:rowId xmlns:a16="http://schemas.microsoft.com/office/drawing/2014/main" val="1280901634"/>
                  </a:ext>
                </a:extLst>
              </a:tr>
              <a:tr h="334589">
                <a:tc>
                  <a:txBody>
                    <a:bodyPr/>
                    <a:lstStyle/>
                    <a:p>
                      <a:pPr marL="88900" indent="0" algn="l" defTabSz="914400" rtl="0" eaLnBrk="1" latinLnBrk="0" hangingPunct="1">
                        <a:lnSpc>
                          <a:spcPct val="100000"/>
                        </a:lnSpc>
                        <a:spcAft>
                          <a:spcPts val="0"/>
                        </a:spcAft>
                      </a:pPr>
                      <a:r>
                        <a:rPr kumimoji="1" lang="ja-JP" altLang="en-US" sz="2000" b="0" kern="100" dirty="0">
                          <a:solidFill>
                            <a:schemeClr val="dk1"/>
                          </a:solidFill>
                          <a:effectLst>
                            <a:outerShdw blurRad="38100" dist="38100" dir="2700000" algn="tl">
                              <a:srgbClr val="000000">
                                <a:alpha val="43137"/>
                              </a:srgbClr>
                            </a:outerShdw>
                          </a:effectLst>
                          <a:latin typeface="+mn-lt"/>
                          <a:ea typeface="+mn-ea"/>
                          <a:cs typeface="+mn-cs"/>
                        </a:rPr>
                        <a:t>✓</a:t>
                      </a:r>
                      <a:r>
                        <a:rPr kumimoji="1" lang="en-US" sz="2000" b="1" kern="100" dirty="0">
                          <a:solidFill>
                            <a:schemeClr val="dk1"/>
                          </a:solidFill>
                          <a:effectLst>
                            <a:outerShdw blurRad="38100" dist="38100" dir="2700000" algn="tl">
                              <a:srgbClr val="000000">
                                <a:alpha val="43137"/>
                              </a:srgbClr>
                            </a:outerShdw>
                          </a:effectLst>
                          <a:latin typeface="+mn-lt"/>
                          <a:ea typeface="+mn-ea"/>
                          <a:cs typeface="+mn-cs"/>
                        </a:rPr>
                        <a:t>Yoshihisa UCHIDA</a:t>
                      </a:r>
                      <a:endParaRPr kumimoji="1" lang="ja-JP" altLang="en-US" sz="2000" b="1" kern="100" dirty="0">
                        <a:solidFill>
                          <a:schemeClr val="dk1"/>
                        </a:solidFill>
                        <a:effectLst>
                          <a:outerShdw blurRad="38100" dist="38100" dir="2700000" algn="tl">
                            <a:srgbClr val="000000">
                              <a:alpha val="43137"/>
                            </a:srgbClr>
                          </a:outerShdw>
                        </a:effectLst>
                        <a:latin typeface="+mn-lt"/>
                        <a:ea typeface="+mn-ea"/>
                        <a:cs typeface="+mn-cs"/>
                      </a:endParaRPr>
                    </a:p>
                  </a:txBody>
                  <a:tcPr marL="9525" marR="9525" marT="9525" marB="0" anchor="ctr">
                    <a:solidFill>
                      <a:schemeClr val="accent4">
                        <a:lumMod val="40000"/>
                        <a:lumOff val="60000"/>
                      </a:schemeClr>
                    </a:solidFill>
                  </a:tcPr>
                </a:tc>
                <a:tc>
                  <a:txBody>
                    <a:bodyPr/>
                    <a:lstStyle/>
                    <a:p>
                      <a:pPr algn="l">
                        <a:lnSpc>
                          <a:spcPct val="100000"/>
                        </a:lnSpc>
                        <a:spcAft>
                          <a:spcPts val="0"/>
                        </a:spcAft>
                      </a:pPr>
                      <a:r>
                        <a:rPr lang="en-US" altLang="ja-JP" sz="2000" kern="100" dirty="0">
                          <a:effectLst>
                            <a:outerShdw blurRad="38100" dist="38100" dir="2700000" algn="tl">
                              <a:srgbClr val="000000">
                                <a:alpha val="43137"/>
                              </a:srgbClr>
                            </a:outerShdw>
                          </a:effectLst>
                          <a:latin typeface="+mn-lt"/>
                        </a:rPr>
                        <a:t>Hydrological and Hydraulic Observation</a:t>
                      </a:r>
                      <a:endParaRPr lang="ja-JP" sz="2000" kern="100" dirty="0">
                        <a:effectLst>
                          <a:outerShdw blurRad="38100" dist="38100" dir="2700000" algn="tl">
                            <a:srgbClr val="000000">
                              <a:alpha val="43137"/>
                            </a:srgbClr>
                          </a:outerShdw>
                        </a:effectLst>
                        <a:latin typeface="+mn-lt"/>
                        <a:ea typeface="ＭＳ 明朝" panose="02020609040205080304" pitchFamily="17" charset="-128"/>
                        <a:cs typeface="Times New Roman" panose="02020603050405020304" pitchFamily="18" charset="0"/>
                      </a:endParaRPr>
                    </a:p>
                  </a:txBody>
                  <a:tcPr marL="9525" marR="9525" marT="9525" marB="0"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kern="100" dirty="0">
                          <a:effectLst>
                            <a:outerShdw blurRad="38100" dist="38100" dir="2700000" algn="tl">
                              <a:srgbClr val="000000">
                                <a:alpha val="43137"/>
                              </a:srgbClr>
                            </a:outerShdw>
                          </a:effectLst>
                        </a:rPr>
                        <a:t>IMC</a:t>
                      </a:r>
                      <a:endParaRPr lang="ja-JP" altLang="ja-JP" sz="2000" kern="100" dirty="0">
                        <a:effectLst>
                          <a:outerShdw blurRad="38100" dist="38100" dir="2700000" algn="tl">
                            <a:srgbClr val="000000">
                              <a:alpha val="43137"/>
                            </a:srgbClr>
                          </a:outerShdw>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solidFill>
                      <a:schemeClr val="accent4">
                        <a:lumMod val="40000"/>
                        <a:lumOff val="60000"/>
                      </a:schemeClr>
                    </a:solidFill>
                  </a:tcPr>
                </a:tc>
                <a:extLst>
                  <a:ext uri="{0D108BD9-81ED-4DB2-BD59-A6C34878D82A}">
                    <a16:rowId xmlns:a16="http://schemas.microsoft.com/office/drawing/2014/main" val="623581673"/>
                  </a:ext>
                </a:extLst>
              </a:tr>
              <a:tr h="334589">
                <a:tc>
                  <a:txBody>
                    <a:bodyPr/>
                    <a:lstStyle/>
                    <a:p>
                      <a:pPr marL="252000" indent="0"/>
                      <a:r>
                        <a:rPr kumimoji="1" lang="en-US" altLang="ja-JP" sz="1600" b="0" kern="100" dirty="0">
                          <a:solidFill>
                            <a:schemeClr val="dk1"/>
                          </a:solidFill>
                          <a:effectLst/>
                          <a:latin typeface="+mn-lt"/>
                          <a:ea typeface="+mn-ea"/>
                          <a:cs typeface="+mn-cs"/>
                        </a:rPr>
                        <a:t>Takeshi MATSUMURA</a:t>
                      </a:r>
                      <a:endParaRPr kumimoji="1" lang="ja-JP" altLang="en-US" sz="1600" b="0" dirty="0"/>
                    </a:p>
                  </a:txBody>
                  <a:tcPr marL="9525" marR="9525" marT="9525" marB="0"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kern="100" dirty="0">
                          <a:effectLst/>
                          <a:latin typeface="+mn-lt"/>
                          <a:ea typeface="ＭＳ 明朝" panose="02020609040205080304" pitchFamily="17" charset="-128"/>
                          <a:cs typeface="Times New Roman" panose="02020603050405020304" pitchFamily="18" charset="0"/>
                        </a:rPr>
                        <a:t>Data Monitoring System</a:t>
                      </a:r>
                      <a:endParaRPr lang="ja-JP" alt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kern="100" dirty="0">
                          <a:effectLst/>
                        </a:rPr>
                        <a:t>IMC</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327196134"/>
                  </a:ext>
                </a:extLst>
              </a:tr>
              <a:tr h="334589">
                <a:tc>
                  <a:txBody>
                    <a:bodyPr/>
                    <a:lstStyle/>
                    <a:p>
                      <a:pPr marL="252000" indent="0"/>
                      <a:r>
                        <a:rPr kumimoji="1" lang="en-US" altLang="ja-JP" sz="1600" b="0" kern="100" dirty="0">
                          <a:solidFill>
                            <a:schemeClr val="dk1"/>
                          </a:solidFill>
                          <a:effectLst/>
                          <a:latin typeface="+mn-lt"/>
                          <a:ea typeface="+mn-ea"/>
                          <a:cs typeface="+mn-cs"/>
                        </a:rPr>
                        <a:t>Kenji MORI</a:t>
                      </a:r>
                      <a:endParaRPr kumimoji="1" lang="ja-JP" altLang="en-US" sz="1600" b="0" dirty="0"/>
                    </a:p>
                  </a:txBody>
                  <a:tcPr marL="9525" marR="9525" marT="9525" marB="0" anchor="ctr">
                    <a:solidFill>
                      <a:schemeClr val="accent4">
                        <a:lumMod val="40000"/>
                        <a:lumOff val="60000"/>
                      </a:schemeClr>
                    </a:solidFill>
                  </a:tcPr>
                </a:tc>
                <a:tc>
                  <a:txBody>
                    <a:bodyPr/>
                    <a:lstStyle/>
                    <a:p>
                      <a:r>
                        <a:rPr lang="en-US" altLang="ja-JP" sz="1600" kern="100" dirty="0">
                          <a:effectLst/>
                        </a:rPr>
                        <a:t>Equipment Procurement Plan / Cost Estimate</a:t>
                      </a:r>
                      <a:endParaRPr kumimoji="1" lang="ja-JP" altLang="en-US" sz="1600" dirty="0"/>
                    </a:p>
                  </a:txBody>
                  <a:tcPr marL="9525" marR="9525" marT="9525" marB="0"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kern="100" dirty="0">
                          <a:effectLst/>
                        </a:rPr>
                        <a:t>IMC</a:t>
                      </a:r>
                    </a:p>
                  </a:txBody>
                  <a:tcPr marL="9525" marR="9525" marT="9525" marB="0" anchor="ctr">
                    <a:solidFill>
                      <a:schemeClr val="accent4">
                        <a:lumMod val="40000"/>
                        <a:lumOff val="60000"/>
                      </a:schemeClr>
                    </a:solidFill>
                  </a:tcPr>
                </a:tc>
                <a:extLst>
                  <a:ext uri="{0D108BD9-81ED-4DB2-BD59-A6C34878D82A}">
                    <a16:rowId xmlns:a16="http://schemas.microsoft.com/office/drawing/2014/main" val="4046731265"/>
                  </a:ext>
                </a:extLst>
              </a:tr>
              <a:tr h="203210">
                <a:tc>
                  <a:txBody>
                    <a:bodyPr/>
                    <a:lstStyle/>
                    <a:p>
                      <a:pPr marL="889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kern="100" dirty="0">
                          <a:solidFill>
                            <a:schemeClr val="dk1"/>
                          </a:solidFill>
                          <a:effectLst>
                            <a:outerShdw blurRad="38100" dist="38100" dir="2700000" algn="tl">
                              <a:srgbClr val="000000">
                                <a:alpha val="43137"/>
                              </a:srgbClr>
                            </a:outerShdw>
                          </a:effectLst>
                          <a:latin typeface="+mn-lt"/>
                          <a:ea typeface="+mn-ea"/>
                          <a:cs typeface="+mn-cs"/>
                        </a:rPr>
                        <a:t>✓</a:t>
                      </a:r>
                      <a:r>
                        <a:rPr kumimoji="1" lang="en-US" altLang="ja-JP" sz="2000" b="1" kern="100" dirty="0">
                          <a:solidFill>
                            <a:schemeClr val="dk1"/>
                          </a:solidFill>
                          <a:effectLst>
                            <a:outerShdw blurRad="38100" dist="38100" dir="2700000" algn="tl">
                              <a:srgbClr val="000000">
                                <a:alpha val="43137"/>
                              </a:srgbClr>
                            </a:outerShdw>
                          </a:effectLst>
                          <a:latin typeface="+mn-lt"/>
                          <a:ea typeface="+mn-ea"/>
                          <a:cs typeface="+mn-cs"/>
                        </a:rPr>
                        <a:t>Yuta YAMAUCHI</a:t>
                      </a:r>
                      <a:endParaRPr kumimoji="1" lang="ja-JP" altLang="en-US" sz="2000" b="1" kern="100" dirty="0">
                        <a:solidFill>
                          <a:schemeClr val="dk1"/>
                        </a:solidFill>
                        <a:effectLst>
                          <a:outerShdw blurRad="38100" dist="38100" dir="2700000" algn="tl">
                            <a:srgbClr val="000000">
                              <a:alpha val="43137"/>
                            </a:srgbClr>
                          </a:outerShdw>
                        </a:effectLst>
                        <a:latin typeface="+mn-lt"/>
                        <a:ea typeface="+mn-ea"/>
                        <a:cs typeface="+mn-cs"/>
                      </a:endParaRPr>
                    </a:p>
                  </a:txBody>
                  <a:tcPr marL="9525" marR="9525" marT="9525" marB="0" anchor="ctr">
                    <a:solidFill>
                      <a:schemeClr val="accent6">
                        <a:lumMod val="60000"/>
                        <a:lumOff val="40000"/>
                      </a:schemeClr>
                    </a:solidFill>
                  </a:tcPr>
                </a:tc>
                <a:tc>
                  <a:txBody>
                    <a:bodyPr/>
                    <a:lstStyle/>
                    <a:p>
                      <a:pPr algn="l">
                        <a:lnSpc>
                          <a:spcPct val="100000"/>
                        </a:lnSpc>
                        <a:spcAft>
                          <a:spcPts val="0"/>
                        </a:spcAft>
                      </a:pPr>
                      <a:r>
                        <a:rPr lang="en-US" altLang="ja-JP" sz="2000" kern="100" dirty="0">
                          <a:effectLst>
                            <a:outerShdw blurRad="38100" dist="38100" dir="2700000" algn="tl">
                              <a:srgbClr val="000000">
                                <a:alpha val="43137"/>
                              </a:srgbClr>
                            </a:outerShdw>
                          </a:effectLst>
                        </a:rPr>
                        <a:t>Environmental and Social Considerations</a:t>
                      </a:r>
                      <a:endParaRPr lang="ja-JP" sz="2000" kern="100" dirty="0">
                        <a:effectLst>
                          <a:outerShdw blurRad="38100" dist="38100" dir="2700000" algn="tl">
                            <a:srgbClr val="000000">
                              <a:alpha val="43137"/>
                            </a:srgbClr>
                          </a:outerShdw>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solidFill>
                      <a:schemeClr val="accent6">
                        <a:lumMod val="60000"/>
                        <a:lumOff val="40000"/>
                      </a:schemeClr>
                    </a:solidFill>
                  </a:tcPr>
                </a:tc>
                <a:tc>
                  <a:txBody>
                    <a:bodyPr/>
                    <a:lstStyle/>
                    <a:p>
                      <a:pPr algn="l">
                        <a:lnSpc>
                          <a:spcPct val="100000"/>
                        </a:lnSpc>
                        <a:spcAft>
                          <a:spcPts val="0"/>
                        </a:spcAft>
                      </a:pPr>
                      <a:r>
                        <a:rPr lang="en-US" altLang="ja-JP" sz="2000" kern="100" dirty="0">
                          <a:effectLst>
                            <a:outerShdw blurRad="38100" dist="38100" dir="2700000" algn="tl">
                              <a:srgbClr val="000000">
                                <a:alpha val="43137"/>
                              </a:srgbClr>
                            </a:outerShdw>
                          </a:effectLst>
                        </a:rPr>
                        <a:t>CTII</a:t>
                      </a:r>
                      <a:endParaRPr lang="ja-JP" altLang="ja-JP" sz="2000" kern="100" dirty="0">
                        <a:effectLst>
                          <a:outerShdw blurRad="38100" dist="38100" dir="2700000" algn="tl">
                            <a:srgbClr val="000000">
                              <a:alpha val="43137"/>
                            </a:srgbClr>
                          </a:outerShdw>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solidFill>
                      <a:schemeClr val="accent6">
                        <a:lumMod val="60000"/>
                        <a:lumOff val="40000"/>
                      </a:schemeClr>
                    </a:solidFill>
                  </a:tcPr>
                </a:tc>
                <a:extLst>
                  <a:ext uri="{0D108BD9-81ED-4DB2-BD59-A6C34878D82A}">
                    <a16:rowId xmlns:a16="http://schemas.microsoft.com/office/drawing/2014/main" val="2803983219"/>
                  </a:ext>
                </a:extLst>
              </a:tr>
            </a:tbl>
          </a:graphicData>
        </a:graphic>
      </p:graphicFrame>
      <p:sp>
        <p:nvSpPr>
          <p:cNvPr id="10" name="Rectangle 3"/>
          <p:cNvSpPr txBox="1">
            <a:spLocks noChangeArrowheads="1"/>
          </p:cNvSpPr>
          <p:nvPr/>
        </p:nvSpPr>
        <p:spPr>
          <a:xfrm>
            <a:off x="0" y="13876"/>
            <a:ext cx="9144000" cy="6082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horz" lIns="90000" tIns="46800" rIns="90000" bIns="46800" rtlCol="0" anchor="ctr" anchorCtr="1">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b="1" dirty="0">
                <a:latin typeface="Times New Roman" panose="02020603050405020304" pitchFamily="18" charset="0"/>
                <a:cs typeface="Times New Roman" panose="02020603050405020304" pitchFamily="18" charset="0"/>
              </a:rPr>
              <a:t>Member of JICA Preparatory</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Survey Team</a:t>
            </a:r>
          </a:p>
        </p:txBody>
      </p:sp>
      <p:sp>
        <p:nvSpPr>
          <p:cNvPr id="3" name="Rectangle 3">
            <a:extLst>
              <a:ext uri="{FF2B5EF4-FFF2-40B4-BE49-F238E27FC236}">
                <a16:creationId xmlns:a16="http://schemas.microsoft.com/office/drawing/2014/main" id="{19A97D2B-1B84-58CA-75BD-7B5B56CF5A94}"/>
              </a:ext>
            </a:extLst>
          </p:cNvPr>
          <p:cNvSpPr txBox="1">
            <a:spLocks noChangeArrowheads="1"/>
          </p:cNvSpPr>
          <p:nvPr/>
        </p:nvSpPr>
        <p:spPr>
          <a:xfrm>
            <a:off x="537327" y="6499781"/>
            <a:ext cx="7621572" cy="2878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horz" lIns="0" tIns="0" rIns="90000" bIns="0" rtlCol="0" anchor="t"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en-US" altLang="ja-JP" sz="1400" kern="100" dirty="0"/>
              <a:t>CTII: CTI Engineering International Co., Ltd.              IMC: International </a:t>
            </a:r>
            <a:r>
              <a:rPr lang="en-US" altLang="ja-JP" sz="1400" kern="100" dirty="0">
                <a:effectLst/>
              </a:rPr>
              <a:t>Meteorological Consultant Inc.</a:t>
            </a:r>
          </a:p>
        </p:txBody>
      </p:sp>
      <p:graphicFrame>
        <p:nvGraphicFramePr>
          <p:cNvPr id="4" name="表 3">
            <a:extLst>
              <a:ext uri="{FF2B5EF4-FFF2-40B4-BE49-F238E27FC236}">
                <a16:creationId xmlns:a16="http://schemas.microsoft.com/office/drawing/2014/main" id="{9445964F-A24F-FFF2-DE2F-4A112201B764}"/>
              </a:ext>
            </a:extLst>
          </p:cNvPr>
          <p:cNvGraphicFramePr>
            <a:graphicFrameLocks noGrp="1"/>
          </p:cNvGraphicFramePr>
          <p:nvPr>
            <p:extLst>
              <p:ext uri="{D42A27DB-BD31-4B8C-83A1-F6EECF244321}">
                <p14:modId xmlns:p14="http://schemas.microsoft.com/office/powerpoint/2010/main" val="1077015739"/>
              </p:ext>
            </p:extLst>
          </p:nvPr>
        </p:nvGraphicFramePr>
        <p:xfrm>
          <a:off x="252000" y="869313"/>
          <a:ext cx="8640000" cy="1247775"/>
        </p:xfrm>
        <a:graphic>
          <a:graphicData uri="http://schemas.openxmlformats.org/drawingml/2006/table">
            <a:tbl>
              <a:tblPr firstRow="1" firstCol="1" bandRow="1">
                <a:tableStyleId>{5C22544A-7EE6-4342-B048-85BDC9FD1C3A}</a:tableStyleId>
              </a:tblPr>
              <a:tblGrid>
                <a:gridCol w="2350523">
                  <a:extLst>
                    <a:ext uri="{9D8B030D-6E8A-4147-A177-3AD203B41FA5}">
                      <a16:colId xmlns:a16="http://schemas.microsoft.com/office/drawing/2014/main" val="915434121"/>
                    </a:ext>
                  </a:extLst>
                </a:gridCol>
                <a:gridCol w="1427436">
                  <a:extLst>
                    <a:ext uri="{9D8B030D-6E8A-4147-A177-3AD203B41FA5}">
                      <a16:colId xmlns:a16="http://schemas.microsoft.com/office/drawing/2014/main" val="808246896"/>
                    </a:ext>
                  </a:extLst>
                </a:gridCol>
                <a:gridCol w="4862041">
                  <a:extLst>
                    <a:ext uri="{9D8B030D-6E8A-4147-A177-3AD203B41FA5}">
                      <a16:colId xmlns:a16="http://schemas.microsoft.com/office/drawing/2014/main" val="1395310564"/>
                    </a:ext>
                  </a:extLst>
                </a:gridCol>
              </a:tblGrid>
              <a:tr h="67337">
                <a:tc>
                  <a:txBody>
                    <a:bodyPr/>
                    <a:lstStyle/>
                    <a:p>
                      <a:pPr algn="ctr">
                        <a:lnSpc>
                          <a:spcPct val="100000"/>
                        </a:lnSpc>
                        <a:spcAft>
                          <a:spcPts val="0"/>
                        </a:spcAft>
                      </a:pPr>
                      <a:r>
                        <a:rPr lang="en-US" sz="2000" kern="100" dirty="0">
                          <a:effectLst/>
                        </a:rPr>
                        <a:t>Name</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tc>
                <a:tc>
                  <a:txBody>
                    <a:bodyPr/>
                    <a:lstStyle/>
                    <a:p>
                      <a:pPr algn="ctr">
                        <a:lnSpc>
                          <a:spcPct val="100000"/>
                        </a:lnSpc>
                        <a:spcAft>
                          <a:spcPts val="0"/>
                        </a:spcAft>
                      </a:pPr>
                      <a:r>
                        <a:rPr lang="en-US" sz="2000" kern="100" dirty="0">
                          <a:effectLst/>
                        </a:rPr>
                        <a:t>Designation</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tc>
                <a:tc>
                  <a:txBody>
                    <a:bodyPr/>
                    <a:lstStyle/>
                    <a:p>
                      <a:pPr algn="ctr">
                        <a:lnSpc>
                          <a:spcPct val="100000"/>
                        </a:lnSpc>
                        <a:spcAft>
                          <a:spcPts val="0"/>
                        </a:spcAft>
                      </a:pPr>
                      <a:r>
                        <a:rPr lang="en-US" sz="2000" kern="100" dirty="0">
                          <a:effectLst/>
                        </a:rPr>
                        <a:t>Affiliation</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2295504545"/>
                  </a:ext>
                </a:extLst>
              </a:tr>
              <a:tr h="132634">
                <a:tc>
                  <a:txBody>
                    <a:bodyPr/>
                    <a:lstStyle/>
                    <a:p>
                      <a:pPr algn="l">
                        <a:lnSpc>
                          <a:spcPct val="100000"/>
                        </a:lnSpc>
                        <a:spcAft>
                          <a:spcPts val="0"/>
                        </a:spcAft>
                      </a:pPr>
                      <a:r>
                        <a:rPr kumimoji="1" lang="ja-JP" altLang="en-US" sz="2000" b="0" kern="100" dirty="0">
                          <a:solidFill>
                            <a:schemeClr val="dk1"/>
                          </a:solidFill>
                          <a:effectLst>
                            <a:outerShdw blurRad="38100" dist="38100" dir="2700000" algn="tl">
                              <a:srgbClr val="000000">
                                <a:alpha val="43137"/>
                              </a:srgbClr>
                            </a:outerShdw>
                          </a:effectLst>
                          <a:latin typeface="+mn-lt"/>
                          <a:ea typeface="+mn-ea"/>
                          <a:cs typeface="+mn-cs"/>
                        </a:rPr>
                        <a:t>✓</a:t>
                      </a:r>
                      <a:r>
                        <a:rPr lang="en-US" altLang="ja-JP" sz="2000" b="0" kern="100" dirty="0">
                          <a:solidFill>
                            <a:schemeClr val="tx1"/>
                          </a:solidFill>
                          <a:effectLst>
                            <a:outerShdw blurRad="38100" dist="38100" dir="2700000" algn="tl">
                              <a:srgbClr val="000000">
                                <a:alpha val="43137"/>
                              </a:srgbClr>
                            </a:outerShdw>
                          </a:effectLst>
                        </a:rPr>
                        <a:t>Taichi MINAMITANI</a:t>
                      </a:r>
                      <a:endParaRPr lang="ja-JP" sz="2000" b="0" kern="100" dirty="0">
                        <a:solidFill>
                          <a:schemeClr val="tx1"/>
                        </a:solidFill>
                        <a:effectLst>
                          <a:outerShdw blurRad="38100" dist="38100" dir="2700000" algn="tl">
                            <a:srgbClr val="000000">
                              <a:alpha val="43137"/>
                            </a:srgbClr>
                          </a:outerShdw>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tc>
                <a:tc>
                  <a:txBody>
                    <a:bodyPr/>
                    <a:lstStyle/>
                    <a:p>
                      <a:pPr algn="l">
                        <a:lnSpc>
                          <a:spcPct val="100000"/>
                        </a:lnSpc>
                        <a:spcAft>
                          <a:spcPts val="0"/>
                        </a:spcAft>
                      </a:pPr>
                      <a:r>
                        <a:rPr lang="en-US" altLang="ja-JP" sz="2000" kern="100" dirty="0">
                          <a:effectLst>
                            <a:outerShdw blurRad="38100" dist="38100" dir="2700000" algn="tl">
                              <a:srgbClr val="000000">
                                <a:alpha val="43137"/>
                              </a:srgbClr>
                            </a:outerShdw>
                          </a:effectLst>
                        </a:rPr>
                        <a:t>Leader</a:t>
                      </a:r>
                      <a:endParaRPr lang="ja-JP" sz="2000" kern="100" dirty="0">
                        <a:effectLst>
                          <a:outerShdw blurRad="38100" dist="38100" dir="2700000" algn="tl">
                            <a:srgbClr val="000000">
                              <a:alpha val="43137"/>
                            </a:srgbClr>
                          </a:outerShdw>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tc>
                <a:tc>
                  <a:txBody>
                    <a:bodyPr/>
                    <a:lstStyle/>
                    <a:p>
                      <a:pPr algn="l">
                        <a:lnSpc>
                          <a:spcPct val="100000"/>
                        </a:lnSpc>
                        <a:spcAft>
                          <a:spcPts val="0"/>
                        </a:spcAft>
                      </a:pPr>
                      <a:r>
                        <a:rPr lang="en-US" altLang="ja-JP" sz="2000" kern="100" dirty="0">
                          <a:effectLst>
                            <a:outerShdw blurRad="38100" dist="38100" dir="2700000" algn="tl">
                              <a:srgbClr val="000000">
                                <a:alpha val="43137"/>
                              </a:srgbClr>
                            </a:outerShdw>
                          </a:effectLst>
                          <a:latin typeface="+mn-lt"/>
                          <a:ea typeface="ＭＳ 明朝" panose="02020609040205080304" pitchFamily="17" charset="-128"/>
                          <a:cs typeface="Times New Roman" panose="02020603050405020304" pitchFamily="18" charset="0"/>
                        </a:rPr>
                        <a:t>Director, </a:t>
                      </a:r>
                      <a:r>
                        <a:rPr lang="en-US" altLang="ja-JP" sz="2000" kern="100" dirty="0" err="1">
                          <a:effectLst>
                            <a:outerShdw blurRad="38100" dist="38100" dir="2700000" algn="tl">
                              <a:srgbClr val="000000">
                                <a:alpha val="43137"/>
                              </a:srgbClr>
                            </a:outerShdw>
                          </a:effectLst>
                          <a:latin typeface="+mn-lt"/>
                          <a:ea typeface="ＭＳ 明朝" panose="02020609040205080304" pitchFamily="17" charset="-128"/>
                          <a:cs typeface="Times New Roman" panose="02020603050405020304" pitchFamily="18" charset="0"/>
                        </a:rPr>
                        <a:t>DRR</a:t>
                      </a:r>
                      <a:r>
                        <a:rPr lang="en-US" altLang="ja-JP" sz="2000" kern="100" dirty="0">
                          <a:effectLst>
                            <a:outerShdw blurRad="38100" dist="38100" dir="2700000" algn="tl">
                              <a:srgbClr val="000000">
                                <a:alpha val="43137"/>
                              </a:srgbClr>
                            </a:outerShdw>
                          </a:effectLst>
                          <a:latin typeface="+mn-lt"/>
                          <a:ea typeface="ＭＳ 明朝" panose="02020609040205080304" pitchFamily="17" charset="-128"/>
                          <a:cs typeface="Times New Roman" panose="02020603050405020304" pitchFamily="18" charset="0"/>
                        </a:rPr>
                        <a:t> Group, Global Env. Dept.</a:t>
                      </a:r>
                      <a:endParaRPr lang="ja-JP" sz="2000" kern="100" dirty="0">
                        <a:effectLst>
                          <a:outerShdw blurRad="38100" dist="38100" dir="2700000" algn="tl">
                            <a:srgbClr val="000000">
                              <a:alpha val="43137"/>
                            </a:srgbClr>
                          </a:outerShdw>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1590482117"/>
                  </a:ext>
                </a:extLst>
              </a:tr>
              <a:tr h="132634">
                <a:tc>
                  <a:txBody>
                    <a:bodyPr/>
                    <a:lstStyle/>
                    <a:p>
                      <a:pPr algn="l">
                        <a:lnSpc>
                          <a:spcPct val="100000"/>
                        </a:lnSpc>
                        <a:spcAft>
                          <a:spcPts val="0"/>
                        </a:spcAft>
                      </a:pPr>
                      <a:r>
                        <a:rPr kumimoji="1" lang="ja-JP" altLang="en-US" sz="2000" b="0" kern="100" dirty="0">
                          <a:solidFill>
                            <a:schemeClr val="dk1"/>
                          </a:solidFill>
                          <a:effectLst>
                            <a:outerShdw blurRad="38100" dist="38100" dir="2700000" algn="tl">
                              <a:srgbClr val="000000">
                                <a:alpha val="43137"/>
                              </a:srgbClr>
                            </a:outerShdw>
                          </a:effectLst>
                          <a:latin typeface="+mn-lt"/>
                          <a:ea typeface="+mn-ea"/>
                          <a:cs typeface="+mn-cs"/>
                        </a:rPr>
                        <a:t>✓</a:t>
                      </a:r>
                      <a:r>
                        <a:rPr lang="en-US" altLang="ja-JP" sz="2000" b="0" kern="100" dirty="0">
                          <a:solidFill>
                            <a:schemeClr val="tx1"/>
                          </a:solidFill>
                          <a:effectLst>
                            <a:outerShdw blurRad="38100" dist="38100" dir="2700000" algn="tl">
                              <a:srgbClr val="000000">
                                <a:alpha val="43137"/>
                              </a:srgbClr>
                            </a:outerShdw>
                          </a:effectLst>
                        </a:rPr>
                        <a:t>Hikaru SAKAIDA</a:t>
                      </a:r>
                      <a:endParaRPr lang="ja-JP" sz="2000" b="0" kern="100" dirty="0">
                        <a:solidFill>
                          <a:schemeClr val="tx1"/>
                        </a:solidFill>
                        <a:effectLst>
                          <a:outerShdw blurRad="38100" dist="38100" dir="2700000" algn="tl">
                            <a:srgbClr val="000000">
                              <a:alpha val="43137"/>
                            </a:srgbClr>
                          </a:outerShdw>
                        </a:effectLst>
                        <a:latin typeface="Century" panose="02040604050505020304" pitchFamily="18" charset="0"/>
                        <a:ea typeface="ＭＳ 明朝" panose="02020609040205080304" pitchFamily="17" charset="-128"/>
                        <a:cs typeface="Times New Roman" panose="02020603050405020304" pitchFamily="18" charset="0"/>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kern="100" dirty="0">
                          <a:effectLst>
                            <a:outerShdw blurRad="38100" dist="38100" dir="2700000" algn="tl">
                              <a:srgbClr val="000000">
                                <a:alpha val="43137"/>
                              </a:srgbClr>
                            </a:outerShdw>
                          </a:effectLst>
                          <a:latin typeface="+mn-lt"/>
                          <a:ea typeface="ＭＳ 明朝" panose="02020609040205080304" pitchFamily="17" charset="-128"/>
                          <a:cs typeface="Times New Roman" panose="02020603050405020304" pitchFamily="18" charset="0"/>
                        </a:rPr>
                        <a:t>Project Coordinator</a:t>
                      </a:r>
                      <a:endParaRPr lang="ja-JP" sz="2000" kern="100" dirty="0">
                        <a:effectLst>
                          <a:outerShdw blurRad="38100" dist="38100" dir="2700000" algn="tl">
                            <a:srgbClr val="000000">
                              <a:alpha val="43137"/>
                            </a:srgbClr>
                          </a:outerShdw>
                        </a:effectLst>
                        <a:latin typeface="+mn-lt"/>
                        <a:ea typeface="ＭＳ 明朝" panose="02020609040205080304" pitchFamily="17" charset="-128"/>
                        <a:cs typeface="Times New Roman" panose="02020603050405020304" pitchFamily="18" charset="0"/>
                      </a:endParaRPr>
                    </a:p>
                  </a:txBody>
                  <a:tcPr marL="9525" marR="9525" marT="9525" marB="0" anchor="ctr"/>
                </a:tc>
                <a:tc>
                  <a:txBody>
                    <a:bodyPr/>
                    <a:lstStyle/>
                    <a:p>
                      <a:pPr algn="l">
                        <a:lnSpc>
                          <a:spcPct val="100000"/>
                        </a:lnSpc>
                        <a:spcAft>
                          <a:spcPts val="0"/>
                        </a:spcAft>
                      </a:pPr>
                      <a:r>
                        <a:rPr lang="en-US" altLang="ja-JP" sz="2000" kern="100" dirty="0">
                          <a:effectLst>
                            <a:outerShdw blurRad="38100" dist="38100" dir="2700000" algn="tl">
                              <a:srgbClr val="000000">
                                <a:alpha val="43137"/>
                              </a:srgbClr>
                            </a:outerShdw>
                          </a:effectLst>
                          <a:latin typeface="+mn-lt"/>
                          <a:ea typeface="ＭＳ 明朝" panose="02020609040205080304" pitchFamily="17" charset="-128"/>
                          <a:cs typeface="Times New Roman" panose="02020603050405020304" pitchFamily="18" charset="0"/>
                        </a:rPr>
                        <a:t>Deputy Director, </a:t>
                      </a:r>
                      <a:r>
                        <a:rPr lang="en-US" altLang="ja-JP" sz="2000" kern="100" dirty="0" err="1">
                          <a:effectLst>
                            <a:outerShdw blurRad="38100" dist="38100" dir="2700000" algn="tl">
                              <a:srgbClr val="000000">
                                <a:alpha val="43137"/>
                              </a:srgbClr>
                            </a:outerShdw>
                          </a:effectLst>
                          <a:latin typeface="+mn-lt"/>
                          <a:ea typeface="ＭＳ 明朝" panose="02020609040205080304" pitchFamily="17" charset="-128"/>
                          <a:cs typeface="Times New Roman" panose="02020603050405020304" pitchFamily="18" charset="0"/>
                        </a:rPr>
                        <a:t>DRR</a:t>
                      </a:r>
                      <a:r>
                        <a:rPr lang="en-US" altLang="ja-JP" sz="2000" kern="100" dirty="0">
                          <a:effectLst>
                            <a:outerShdw blurRad="38100" dist="38100" dir="2700000" algn="tl">
                              <a:srgbClr val="000000">
                                <a:alpha val="43137"/>
                              </a:srgbClr>
                            </a:outerShdw>
                          </a:effectLst>
                          <a:latin typeface="+mn-lt"/>
                          <a:ea typeface="ＭＳ 明朝" panose="02020609040205080304" pitchFamily="17" charset="-128"/>
                          <a:cs typeface="Times New Roman" panose="02020603050405020304" pitchFamily="18" charset="0"/>
                        </a:rPr>
                        <a:t> Group, Global Env. Dept.</a:t>
                      </a:r>
                      <a:endParaRPr lang="ja-JP" sz="2000" b="1" kern="100" dirty="0">
                        <a:effectLst>
                          <a:outerShdw blurRad="38100" dist="38100" dir="2700000" algn="tl">
                            <a:srgbClr val="000000">
                              <a:alpha val="43137"/>
                            </a:srgbClr>
                          </a:outerShdw>
                        </a:effectLst>
                        <a:latin typeface="+mn-lt"/>
                        <a:ea typeface="ＭＳ 明朝" panose="02020609040205080304" pitchFamily="17"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1280901634"/>
                  </a:ext>
                </a:extLst>
              </a:tr>
            </a:tbl>
          </a:graphicData>
        </a:graphic>
      </p:graphicFrame>
      <p:sp>
        <p:nvSpPr>
          <p:cNvPr id="5" name="Rectangle 4">
            <a:extLst>
              <a:ext uri="{FF2B5EF4-FFF2-40B4-BE49-F238E27FC236}">
                <a16:creationId xmlns:a16="http://schemas.microsoft.com/office/drawing/2014/main" id="{6F572CD9-F753-1A6E-CCBC-41F81290DBA5}"/>
              </a:ext>
            </a:extLst>
          </p:cNvPr>
          <p:cNvSpPr>
            <a:spLocks noChangeArrowheads="1"/>
          </p:cNvSpPr>
          <p:nvPr/>
        </p:nvSpPr>
        <p:spPr bwMode="auto">
          <a:xfrm>
            <a:off x="289624" y="542313"/>
            <a:ext cx="3148520" cy="4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609600" indent="-609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9pPr>
          </a:lstStyle>
          <a:p>
            <a:pPr marL="285750" indent="-285750" eaLnBrk="1" hangingPunct="1">
              <a:buClr>
                <a:schemeClr val="tx1"/>
              </a:buClr>
              <a:buFont typeface="Wingdings" panose="05000000000000000000" pitchFamily="2" charset="2"/>
              <a:buChar char="Ø"/>
            </a:pPr>
            <a:r>
              <a:rPr lang="en-US" altLang="ja-JP" sz="2000" dirty="0"/>
              <a:t>JICA Officials</a:t>
            </a:r>
          </a:p>
        </p:txBody>
      </p:sp>
      <p:sp>
        <p:nvSpPr>
          <p:cNvPr id="6" name="Rectangle 4">
            <a:extLst>
              <a:ext uri="{FF2B5EF4-FFF2-40B4-BE49-F238E27FC236}">
                <a16:creationId xmlns:a16="http://schemas.microsoft.com/office/drawing/2014/main" id="{998D1D93-38A2-2761-4DAA-407D3411984A}"/>
              </a:ext>
            </a:extLst>
          </p:cNvPr>
          <p:cNvSpPr>
            <a:spLocks noChangeArrowheads="1"/>
          </p:cNvSpPr>
          <p:nvPr/>
        </p:nvSpPr>
        <p:spPr bwMode="auto">
          <a:xfrm>
            <a:off x="289624" y="2252210"/>
            <a:ext cx="3148520" cy="4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609600" indent="-609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9pPr>
          </a:lstStyle>
          <a:p>
            <a:pPr marL="285750" indent="-285750" eaLnBrk="1" hangingPunct="1">
              <a:buClr>
                <a:schemeClr val="tx1"/>
              </a:buClr>
              <a:buFont typeface="Wingdings" panose="05000000000000000000" pitchFamily="2" charset="2"/>
              <a:buChar char="Ø"/>
            </a:pPr>
            <a:r>
              <a:rPr lang="en-US" altLang="ja-JP" sz="2000" dirty="0"/>
              <a:t>Consultant Team</a:t>
            </a:r>
          </a:p>
        </p:txBody>
      </p:sp>
    </p:spTree>
    <p:extLst>
      <p:ext uri="{BB962C8B-B14F-4D97-AF65-F5344CB8AC3E}">
        <p14:creationId xmlns:p14="http://schemas.microsoft.com/office/powerpoint/2010/main" val="3702144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520CEDD-6E2D-8992-8CF8-84B8761B2B3A}"/>
              </a:ext>
            </a:extLst>
          </p:cNvPr>
          <p:cNvSpPr>
            <a:spLocks noGrp="1" noChangeArrowheads="1"/>
          </p:cNvSpPr>
          <p:nvPr>
            <p:ph type="title"/>
          </p:nvPr>
        </p:nvSpPr>
        <p:spPr>
          <a:xfrm>
            <a:off x="190629" y="341632"/>
            <a:ext cx="8762739" cy="850311"/>
          </a:xfrm>
        </p:spPr>
        <p:txBody>
          <a:bodyPr>
            <a:noAutofit/>
          </a:bodyPr>
          <a:lstStyle/>
          <a:p>
            <a:pPr marL="0" indent="0" eaLnBrk="1" hangingPunct="1">
              <a:lnSpc>
                <a:spcPct val="100000"/>
              </a:lnSpc>
              <a:spcBef>
                <a:spcPts val="0"/>
              </a:spcBef>
              <a:buClr>
                <a:schemeClr val="tx1"/>
              </a:buClr>
            </a:pPr>
            <a:r>
              <a:rPr lang="en-US" altLang="ja-JP" sz="2800" b="1" dirty="0">
                <a:latin typeface="Times New Roman" panose="02020603050405020304" pitchFamily="18" charset="0"/>
                <a:cs typeface="Times New Roman" panose="02020603050405020304" pitchFamily="18" charset="0"/>
              </a:rPr>
              <a:t>Project Schedule of River Improvement (Construction of River Structure) </a:t>
            </a:r>
          </a:p>
        </p:txBody>
      </p:sp>
      <p:sp>
        <p:nvSpPr>
          <p:cNvPr id="3" name="スライド番号プレースホルダー 6">
            <a:extLst>
              <a:ext uri="{FF2B5EF4-FFF2-40B4-BE49-F238E27FC236}">
                <a16:creationId xmlns:a16="http://schemas.microsoft.com/office/drawing/2014/main" id="{DE760DAB-C286-D1EC-064A-6F13718C333C}"/>
              </a:ext>
            </a:extLst>
          </p:cNvPr>
          <p:cNvSpPr>
            <a:spLocks noGrp="1"/>
          </p:cNvSpPr>
          <p:nvPr>
            <p:ph type="sldNum" sz="quarter" idx="12"/>
          </p:nvPr>
        </p:nvSpPr>
        <p:spPr>
          <a:xfrm>
            <a:off x="6457950" y="6356351"/>
            <a:ext cx="2057400" cy="365125"/>
          </a:xfrm>
        </p:spPr>
        <p:txBody>
          <a:bodyPr/>
          <a:lstStyle>
            <a:lvl1pPr eaLnBrk="0" hangingPunct="0">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9pPr>
          </a:lstStyle>
          <a:p>
            <a:pPr eaLnBrk="1" hangingPunct="1"/>
            <a:fld id="{D3AE98CB-2A1E-4AF4-8A73-E9F70F89D991}" type="slidenum">
              <a:rPr lang="en-US" altLang="ja-JP">
                <a:latin typeface="Arial" panose="020B0604020202020204" pitchFamily="34" charset="0"/>
              </a:rPr>
              <a:pPr eaLnBrk="1" hangingPunct="1"/>
              <a:t>30</a:t>
            </a:fld>
            <a:endParaRPr lang="en-US" altLang="ja-JP" dirty="0">
              <a:latin typeface="Arial" panose="020B0604020202020204" pitchFamily="34" charset="0"/>
            </a:endParaRPr>
          </a:p>
        </p:txBody>
      </p:sp>
      <p:pic>
        <p:nvPicPr>
          <p:cNvPr id="4" name="図 3">
            <a:extLst>
              <a:ext uri="{FF2B5EF4-FFF2-40B4-BE49-F238E27FC236}">
                <a16:creationId xmlns:a16="http://schemas.microsoft.com/office/drawing/2014/main" id="{081DF810-7102-BBE5-5ED2-6A393DCED8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629" y="1191943"/>
            <a:ext cx="8762739" cy="4474112"/>
          </a:xfrm>
          <a:prstGeom prst="rect">
            <a:avLst/>
          </a:prstGeom>
          <a:noFill/>
          <a:ln>
            <a:noFill/>
          </a:ln>
        </p:spPr>
      </p:pic>
      <p:sp>
        <p:nvSpPr>
          <p:cNvPr id="8" name="テキスト ボックス 7">
            <a:extLst>
              <a:ext uri="{FF2B5EF4-FFF2-40B4-BE49-F238E27FC236}">
                <a16:creationId xmlns:a16="http://schemas.microsoft.com/office/drawing/2014/main" id="{FCF3B99B-75A9-BC1C-5E7E-9441BF99DE25}"/>
              </a:ext>
            </a:extLst>
          </p:cNvPr>
          <p:cNvSpPr txBox="1"/>
          <p:nvPr/>
        </p:nvSpPr>
        <p:spPr>
          <a:xfrm>
            <a:off x="190629" y="5666056"/>
            <a:ext cx="8572109" cy="923330"/>
          </a:xfrm>
          <a:prstGeom prst="rect">
            <a:avLst/>
          </a:prstGeom>
          <a:noFill/>
        </p:spPr>
        <p:txBody>
          <a:bodyPr wrap="square">
            <a:spAutoFit/>
          </a:bodyPr>
          <a:lstStyle/>
          <a:p>
            <a:r>
              <a:rPr lang="en-US" altLang="ja-JP" dirty="0"/>
              <a:t>※ Since c</a:t>
            </a:r>
            <a:r>
              <a:rPr lang="en-US" dirty="0"/>
              <a:t>onstruction works are carried out within river area, construction schedule is planned to avoid monsoon season for safety reasons. Construction works within river area are scheduled to be carried out from November to April.</a:t>
            </a:r>
            <a:endParaRPr lang="en-GB" dirty="0"/>
          </a:p>
        </p:txBody>
      </p:sp>
      <p:sp>
        <p:nvSpPr>
          <p:cNvPr id="2" name="テキスト ボックス 1">
            <a:extLst>
              <a:ext uri="{FF2B5EF4-FFF2-40B4-BE49-F238E27FC236}">
                <a16:creationId xmlns:a16="http://schemas.microsoft.com/office/drawing/2014/main" id="{80D5CD6E-F9FD-5B3A-03E1-C572225D30FE}"/>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5" name="Rectangle 4">
            <a:extLst>
              <a:ext uri="{FF2B5EF4-FFF2-40B4-BE49-F238E27FC236}">
                <a16:creationId xmlns:a16="http://schemas.microsoft.com/office/drawing/2014/main" id="{D5049591-3A3F-2F98-57F1-2DB47DF35BA1}"/>
              </a:ext>
            </a:extLst>
          </p:cNvPr>
          <p:cNvSpPr>
            <a:spLocks noChangeArrowheads="1"/>
          </p:cNvSpPr>
          <p:nvPr/>
        </p:nvSpPr>
        <p:spPr bwMode="auto">
          <a:xfrm>
            <a:off x="5413903" y="4298622"/>
            <a:ext cx="850209" cy="292231"/>
          </a:xfrm>
          <a:prstGeom prst="rect">
            <a:avLst/>
          </a:prstGeom>
          <a:solidFill>
            <a:schemeClr val="bg1"/>
          </a:solidFill>
          <a:ln>
            <a:noFill/>
          </a:ln>
          <a:effectLst/>
        </p:spPr>
        <p:txBody>
          <a:bodyPr lIns="0" tIns="0" rIns="0" bIns="0"/>
          <a:lstStyle>
            <a:lvl1pPr marL="609600" indent="-609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9pPr>
          </a:lstStyle>
          <a:p>
            <a:pPr marL="0" indent="0" algn="ctr" eaLnBrk="1" hangingPunct="1">
              <a:buClr>
                <a:schemeClr val="tx1"/>
              </a:buClr>
            </a:pPr>
            <a:r>
              <a:rPr lang="en-US" altLang="ja-JP" sz="1000" dirty="0">
                <a:latin typeface="Arial" panose="020B0604020202020204" pitchFamily="34" charset="0"/>
                <a:cs typeface="Arial" panose="020B0604020202020204" pitchFamily="34" charset="0"/>
              </a:rPr>
              <a:t>Monsoon Season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2D117-D13E-AB3F-21A9-AD83B7574B53}"/>
              </a:ext>
            </a:extLst>
          </p:cNvPr>
          <p:cNvSpPr>
            <a:spLocks noGrp="1"/>
          </p:cNvSpPr>
          <p:nvPr>
            <p:ph type="title"/>
          </p:nvPr>
        </p:nvSpPr>
        <p:spPr>
          <a:xfrm>
            <a:off x="0" y="18255"/>
            <a:ext cx="9031458" cy="1325563"/>
          </a:xfrm>
        </p:spPr>
        <p:txBody>
          <a:bodyPr>
            <a:normAutofit/>
          </a:bodyPr>
          <a:lstStyle/>
          <a:p>
            <a:r>
              <a:rPr lang="en-US" altLang="ja-JP" sz="4000" b="1" kern="0" dirty="0">
                <a:effectLst/>
                <a:latin typeface="Times New Roman" panose="02020603050405020304" pitchFamily="18" charset="0"/>
                <a:ea typeface="ＭＳ 明朝" panose="02020609040205080304" pitchFamily="17" charset="-128"/>
              </a:rPr>
              <a:t>Undertakings by Pakistan Side (1/2)</a:t>
            </a:r>
            <a:endParaRPr kumimoji="1" lang="en-GB" sz="4000" b="1" dirty="0"/>
          </a:p>
        </p:txBody>
      </p:sp>
      <p:graphicFrame>
        <p:nvGraphicFramePr>
          <p:cNvPr id="10" name="コンテンツ プレースホルダー 9">
            <a:extLst>
              <a:ext uri="{FF2B5EF4-FFF2-40B4-BE49-F238E27FC236}">
                <a16:creationId xmlns:a16="http://schemas.microsoft.com/office/drawing/2014/main" id="{D928631A-E79F-BEE0-BFF1-FAFF89647B31}"/>
              </a:ext>
            </a:extLst>
          </p:cNvPr>
          <p:cNvGraphicFramePr>
            <a:graphicFrameLocks noGrp="1"/>
          </p:cNvGraphicFramePr>
          <p:nvPr>
            <p:ph idx="1"/>
            <p:extLst>
              <p:ext uri="{D42A27DB-BD31-4B8C-83A1-F6EECF244321}">
                <p14:modId xmlns:p14="http://schemas.microsoft.com/office/powerpoint/2010/main" val="910369803"/>
              </p:ext>
            </p:extLst>
          </p:nvPr>
        </p:nvGraphicFramePr>
        <p:xfrm>
          <a:off x="434486" y="1061731"/>
          <a:ext cx="8596972" cy="5326619"/>
        </p:xfrm>
        <a:graphic>
          <a:graphicData uri="http://schemas.openxmlformats.org/drawingml/2006/table">
            <a:tbl>
              <a:tblPr firstRow="1" firstCol="1" bandRow="1">
                <a:tableStyleId>{5C22544A-7EE6-4342-B048-85BDC9FD1C3A}</a:tableStyleId>
              </a:tblPr>
              <a:tblGrid>
                <a:gridCol w="516517">
                  <a:extLst>
                    <a:ext uri="{9D8B030D-6E8A-4147-A177-3AD203B41FA5}">
                      <a16:colId xmlns:a16="http://schemas.microsoft.com/office/drawing/2014/main" val="971818125"/>
                    </a:ext>
                  </a:extLst>
                </a:gridCol>
                <a:gridCol w="8080455">
                  <a:extLst>
                    <a:ext uri="{9D8B030D-6E8A-4147-A177-3AD203B41FA5}">
                      <a16:colId xmlns:a16="http://schemas.microsoft.com/office/drawing/2014/main" val="1044390426"/>
                    </a:ext>
                  </a:extLst>
                </a:gridCol>
              </a:tblGrid>
              <a:tr h="212437">
                <a:tc>
                  <a:txBody>
                    <a:bodyPr/>
                    <a:lstStyle/>
                    <a:p>
                      <a:pPr algn="ctr"/>
                      <a:r>
                        <a:rPr lang="en-US" sz="1400">
                          <a:effectLst/>
                        </a:rPr>
                        <a:t>No.</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US" sz="1400">
                          <a:effectLst/>
                        </a:rPr>
                        <a:t>Item</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941660512"/>
                  </a:ext>
                </a:extLst>
              </a:tr>
              <a:tr h="212437">
                <a:tc gridSpan="2">
                  <a:txBody>
                    <a:bodyPr/>
                    <a:lstStyle/>
                    <a:p>
                      <a:pPr algn="just"/>
                      <a:r>
                        <a:rPr lang="en-US" sz="1400">
                          <a:effectLst/>
                        </a:rPr>
                        <a:t>1. General Items</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hMerge="1">
                  <a:txBody>
                    <a:bodyPr/>
                    <a:lstStyle/>
                    <a:p>
                      <a:endParaRPr lang="en-GB"/>
                    </a:p>
                  </a:txBody>
                  <a:tcPr/>
                </a:tc>
                <a:extLst>
                  <a:ext uri="{0D108BD9-81ED-4DB2-BD59-A6C34878D82A}">
                    <a16:rowId xmlns:a16="http://schemas.microsoft.com/office/drawing/2014/main" val="1708500717"/>
                  </a:ext>
                </a:extLst>
              </a:tr>
              <a:tr h="212437">
                <a:tc>
                  <a:txBody>
                    <a:bodyPr/>
                    <a:lstStyle/>
                    <a:p>
                      <a:pPr algn="ctr"/>
                      <a:r>
                        <a:rPr lang="en-US" sz="1400">
                          <a:effectLst/>
                        </a:rPr>
                        <a:t>1-1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just"/>
                      <a:r>
                        <a:rPr lang="en-US" sz="1400">
                          <a:effectLst/>
                        </a:rPr>
                        <a:t>Implementation of all necessary institutional and legal procedures in Pakistan</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4105070"/>
                  </a:ext>
                </a:extLst>
              </a:tr>
              <a:tr h="424875">
                <a:tc>
                  <a:txBody>
                    <a:bodyPr/>
                    <a:lstStyle/>
                    <a:p>
                      <a:pPr algn="ctr"/>
                      <a:r>
                        <a:rPr lang="en-US" sz="1400">
                          <a:effectLst/>
                        </a:rPr>
                        <a:t>1-2</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just"/>
                      <a:r>
                        <a:rPr lang="en-US" sz="1400">
                          <a:effectLst/>
                        </a:rPr>
                        <a:t>Concluding a Bank Arrangement (B/A) with a bank in Japan and opening an account in the name of the government.</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173223468"/>
                  </a:ext>
                </a:extLst>
              </a:tr>
              <a:tr h="424875">
                <a:tc>
                  <a:txBody>
                    <a:bodyPr/>
                    <a:lstStyle/>
                    <a:p>
                      <a:pPr algn="ctr"/>
                      <a:r>
                        <a:rPr lang="en-US" sz="1400">
                          <a:effectLst/>
                        </a:rPr>
                        <a:t>1-3</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just"/>
                      <a:r>
                        <a:rPr lang="en-US" sz="1400">
                          <a:effectLst/>
                        </a:rPr>
                        <a:t>Payment of bank fees for the issuance of Authorization to Pay and modifications to the Authorization to Pay for consultants and contractors</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12582353"/>
                  </a:ext>
                </a:extLst>
              </a:tr>
              <a:tr h="1062187">
                <a:tc>
                  <a:txBody>
                    <a:bodyPr/>
                    <a:lstStyle/>
                    <a:p>
                      <a:pPr algn="ctr"/>
                      <a:r>
                        <a:rPr lang="en-US" sz="1400">
                          <a:effectLst/>
                        </a:rPr>
                        <a:t>1-4</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just"/>
                      <a:r>
                        <a:rPr lang="en-US" sz="1400">
                          <a:effectLst/>
                        </a:rPr>
                        <a:t>Provision of necessary documents to customs agents/transporters (employed by the contractor) for tax exemption procedures and customs clearance at the unloading port for equipment and materials imported for this project, as well as procedures for repairing/replacing/re-importing equipment and/or spare parts at the manufacturer's factory if defects occur during the project implementation period and the defect liability period</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553396837"/>
                  </a:ext>
                </a:extLst>
              </a:tr>
              <a:tr h="637312">
                <a:tc>
                  <a:txBody>
                    <a:bodyPr/>
                    <a:lstStyle/>
                    <a:p>
                      <a:pPr algn="ctr"/>
                      <a:r>
                        <a:rPr lang="en-US" sz="1400">
                          <a:effectLst/>
                        </a:rPr>
                        <a:t>1-5</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just"/>
                      <a:r>
                        <a:rPr lang="en-US" sz="1400">
                          <a:effectLst/>
                        </a:rPr>
                        <a:t>Guarantee of visa issuance (including extensions) and necessary procedures for personnel involved in this project who hold nationalities of Japan and other countries (including dependent countries), and matters necessary for entering and staying in Pakistan</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38200449"/>
                  </a:ext>
                </a:extLst>
              </a:tr>
              <a:tr h="849749">
                <a:tc>
                  <a:txBody>
                    <a:bodyPr/>
                    <a:lstStyle/>
                    <a:p>
                      <a:pPr algn="ctr"/>
                      <a:r>
                        <a:rPr lang="en-US" sz="1400">
                          <a:effectLst/>
                        </a:rPr>
                        <a:t>1-6</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just"/>
                      <a:r>
                        <a:rPr lang="en-US" sz="1400" dirty="0">
                          <a:effectLst/>
                        </a:rPr>
                        <a:t>Exemption from customs duties, internal taxes, and other taxes imposed in the recipient country for personnel involved in the implementation of this project, who hold nationalities of Japan and other countries (including dependent countries), related to the supply of products and services based on the contract</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641754375"/>
                  </a:ext>
                </a:extLst>
              </a:tr>
              <a:tr h="424875">
                <a:tc>
                  <a:txBody>
                    <a:bodyPr/>
                    <a:lstStyle/>
                    <a:p>
                      <a:pPr algn="ctr"/>
                      <a:r>
                        <a:rPr lang="en-US" sz="1400">
                          <a:effectLst/>
                        </a:rPr>
                        <a:t>1-7</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just"/>
                      <a:r>
                        <a:rPr lang="en-US" sz="1400">
                          <a:effectLst/>
                        </a:rPr>
                        <a:t>Obtaining NOCs/permissions/consents/approvals from the landowners where the river structures are to be installed</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1927791786"/>
                  </a:ext>
                </a:extLst>
              </a:tr>
              <a:tr h="424875">
                <a:tc>
                  <a:txBody>
                    <a:bodyPr/>
                    <a:lstStyle/>
                    <a:p>
                      <a:pPr algn="ctr"/>
                      <a:r>
                        <a:rPr lang="en-US" sz="1400">
                          <a:effectLst/>
                        </a:rPr>
                        <a:t>1-8</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just"/>
                      <a:r>
                        <a:rPr lang="en-US" sz="1400">
                          <a:effectLst/>
                        </a:rPr>
                        <a:t>Implementation of environmental impact assessment procedures required in Pakistan (if necessary)</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1279128155"/>
                  </a:ext>
                </a:extLst>
              </a:tr>
              <a:tr h="424875">
                <a:tc>
                  <a:txBody>
                    <a:bodyPr/>
                    <a:lstStyle/>
                    <a:p>
                      <a:pPr algn="ctr"/>
                      <a:r>
                        <a:rPr lang="en-US" sz="1400">
                          <a:effectLst/>
                        </a:rPr>
                        <a:t>1-9</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just"/>
                      <a:r>
                        <a:rPr lang="en-US" sz="1400" dirty="0">
                          <a:effectLst/>
                        </a:rPr>
                        <a:t>Prompt unloading and customs clearance at the unloading port, and support for domestic transportation</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4279433647"/>
                  </a:ext>
                </a:extLst>
              </a:tr>
            </a:tbl>
          </a:graphicData>
        </a:graphic>
      </p:graphicFrame>
      <p:sp>
        <p:nvSpPr>
          <p:cNvPr id="3" name="テキスト ボックス 2">
            <a:extLst>
              <a:ext uri="{FF2B5EF4-FFF2-40B4-BE49-F238E27FC236}">
                <a16:creationId xmlns:a16="http://schemas.microsoft.com/office/drawing/2014/main" id="{E44B3C9F-CC07-FE33-DB0E-43664D1987AD}"/>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4" name="スライド番号プレースホルダー 3">
            <a:extLst>
              <a:ext uri="{FF2B5EF4-FFF2-40B4-BE49-F238E27FC236}">
                <a16:creationId xmlns:a16="http://schemas.microsoft.com/office/drawing/2014/main" id="{A0F9CE50-F641-6552-D9FD-6418D2EE947E}"/>
              </a:ext>
            </a:extLst>
          </p:cNvPr>
          <p:cNvSpPr>
            <a:spLocks noGrp="1"/>
          </p:cNvSpPr>
          <p:nvPr>
            <p:ph type="sldNum" sz="quarter" idx="12"/>
          </p:nvPr>
        </p:nvSpPr>
        <p:spPr/>
        <p:txBody>
          <a:bodyPr/>
          <a:lstStyle/>
          <a:p>
            <a:fld id="{99C490EF-B217-472F-A3D4-A06C8A9861C0}" type="slidenum">
              <a:rPr kumimoji="1" lang="ja-JP" altLang="en-US" smtClean="0"/>
              <a:t>31</a:t>
            </a:fld>
            <a:endParaRPr kumimoji="1" lang="ja-JP" altLang="en-US"/>
          </a:p>
        </p:txBody>
      </p:sp>
    </p:spTree>
    <p:extLst>
      <p:ext uri="{BB962C8B-B14F-4D97-AF65-F5344CB8AC3E}">
        <p14:creationId xmlns:p14="http://schemas.microsoft.com/office/powerpoint/2010/main" val="2023400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2D117-D13E-AB3F-21A9-AD83B7574B53}"/>
              </a:ext>
            </a:extLst>
          </p:cNvPr>
          <p:cNvSpPr>
            <a:spLocks noGrp="1"/>
          </p:cNvSpPr>
          <p:nvPr>
            <p:ph type="title"/>
          </p:nvPr>
        </p:nvSpPr>
        <p:spPr>
          <a:xfrm>
            <a:off x="0" y="18255"/>
            <a:ext cx="9054446" cy="1325563"/>
          </a:xfrm>
        </p:spPr>
        <p:txBody>
          <a:bodyPr>
            <a:normAutofit/>
          </a:bodyPr>
          <a:lstStyle/>
          <a:p>
            <a:r>
              <a:rPr lang="en-US" altLang="ja-JP" sz="4000" b="1" kern="0">
                <a:effectLst/>
                <a:latin typeface="Times New Roman" panose="02020603050405020304" pitchFamily="18" charset="0"/>
                <a:ea typeface="ＭＳ 明朝" panose="02020609040205080304" pitchFamily="17" charset="-128"/>
              </a:rPr>
              <a:t>Undertakings by Pakistan Side (</a:t>
            </a:r>
            <a:r>
              <a:rPr lang="en-US" altLang="ja-JP" sz="4000" b="1" kern="0" dirty="0">
                <a:effectLst/>
                <a:latin typeface="Times New Roman" panose="02020603050405020304" pitchFamily="18" charset="0"/>
                <a:ea typeface="ＭＳ 明朝" panose="02020609040205080304" pitchFamily="17" charset="-128"/>
              </a:rPr>
              <a:t>2/2)</a:t>
            </a:r>
            <a:endParaRPr kumimoji="1" lang="en-GB" sz="4000" b="1" dirty="0"/>
          </a:p>
        </p:txBody>
      </p:sp>
      <p:graphicFrame>
        <p:nvGraphicFramePr>
          <p:cNvPr id="6" name="表 5">
            <a:extLst>
              <a:ext uri="{FF2B5EF4-FFF2-40B4-BE49-F238E27FC236}">
                <a16:creationId xmlns:a16="http://schemas.microsoft.com/office/drawing/2014/main" id="{344E3A1D-0BB5-B862-06FC-1A86275EB46A}"/>
              </a:ext>
            </a:extLst>
          </p:cNvPr>
          <p:cNvGraphicFramePr>
            <a:graphicFrameLocks noGrp="1"/>
          </p:cNvGraphicFramePr>
          <p:nvPr>
            <p:extLst>
              <p:ext uri="{D42A27DB-BD31-4B8C-83A1-F6EECF244321}">
                <p14:modId xmlns:p14="http://schemas.microsoft.com/office/powerpoint/2010/main" val="2138903232"/>
              </p:ext>
            </p:extLst>
          </p:nvPr>
        </p:nvGraphicFramePr>
        <p:xfrm>
          <a:off x="239151" y="1125415"/>
          <a:ext cx="8609427" cy="5373861"/>
        </p:xfrm>
        <a:graphic>
          <a:graphicData uri="http://schemas.openxmlformats.org/drawingml/2006/table">
            <a:tbl>
              <a:tblPr firstRow="1" firstCol="1" bandRow="1">
                <a:tableStyleId>{5C22544A-7EE6-4342-B048-85BDC9FD1C3A}</a:tableStyleId>
              </a:tblPr>
              <a:tblGrid>
                <a:gridCol w="517266">
                  <a:extLst>
                    <a:ext uri="{9D8B030D-6E8A-4147-A177-3AD203B41FA5}">
                      <a16:colId xmlns:a16="http://schemas.microsoft.com/office/drawing/2014/main" val="3078087517"/>
                    </a:ext>
                  </a:extLst>
                </a:gridCol>
                <a:gridCol w="8092161">
                  <a:extLst>
                    <a:ext uri="{9D8B030D-6E8A-4147-A177-3AD203B41FA5}">
                      <a16:colId xmlns:a16="http://schemas.microsoft.com/office/drawing/2014/main" val="251127561"/>
                    </a:ext>
                  </a:extLst>
                </a:gridCol>
              </a:tblGrid>
              <a:tr h="214955">
                <a:tc>
                  <a:txBody>
                    <a:bodyPr/>
                    <a:lstStyle/>
                    <a:p>
                      <a:pPr algn="ctr"/>
                      <a:r>
                        <a:rPr lang="en-US" sz="1400">
                          <a:effectLst/>
                        </a:rPr>
                        <a:t>No.</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nchor="ctr"/>
                </a:tc>
                <a:tc>
                  <a:txBody>
                    <a:bodyPr/>
                    <a:lstStyle/>
                    <a:p>
                      <a:pPr algn="ctr"/>
                      <a:r>
                        <a:rPr lang="en-US" sz="1400">
                          <a:effectLst/>
                        </a:rPr>
                        <a:t>Item</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extLst>
                  <a:ext uri="{0D108BD9-81ED-4DB2-BD59-A6C34878D82A}">
                    <a16:rowId xmlns:a16="http://schemas.microsoft.com/office/drawing/2014/main" val="2846969225"/>
                  </a:ext>
                </a:extLst>
              </a:tr>
              <a:tr h="214955">
                <a:tc gridSpan="2">
                  <a:txBody>
                    <a:bodyPr/>
                    <a:lstStyle/>
                    <a:p>
                      <a:pPr algn="just"/>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nchor="ctr"/>
                </a:tc>
                <a:tc hMerge="1">
                  <a:txBody>
                    <a:bodyPr/>
                    <a:lstStyle/>
                    <a:p>
                      <a:endParaRPr lang="en-GB"/>
                    </a:p>
                  </a:txBody>
                  <a:tcPr/>
                </a:tc>
                <a:extLst>
                  <a:ext uri="{0D108BD9-81ED-4DB2-BD59-A6C34878D82A}">
                    <a16:rowId xmlns:a16="http://schemas.microsoft.com/office/drawing/2014/main" val="961961248"/>
                  </a:ext>
                </a:extLst>
              </a:tr>
              <a:tr h="214955">
                <a:tc gridSpan="2">
                  <a:txBody>
                    <a:bodyPr/>
                    <a:lstStyle/>
                    <a:p>
                      <a:pPr algn="just"/>
                      <a:r>
                        <a:rPr lang="en-US" sz="1400" dirty="0">
                          <a:effectLst/>
                        </a:rPr>
                        <a:t>2. Safety Measures</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tc hMerge="1">
                  <a:txBody>
                    <a:bodyPr/>
                    <a:lstStyle/>
                    <a:p>
                      <a:endParaRPr lang="en-GB"/>
                    </a:p>
                  </a:txBody>
                  <a:tcPr/>
                </a:tc>
                <a:extLst>
                  <a:ext uri="{0D108BD9-81ED-4DB2-BD59-A6C34878D82A}">
                    <a16:rowId xmlns:a16="http://schemas.microsoft.com/office/drawing/2014/main" val="1362333513"/>
                  </a:ext>
                </a:extLst>
              </a:tr>
              <a:tr h="644864">
                <a:tc>
                  <a:txBody>
                    <a:bodyPr/>
                    <a:lstStyle/>
                    <a:p>
                      <a:pPr algn="ctr"/>
                      <a:r>
                        <a:rPr lang="en-US" sz="1400">
                          <a:effectLst/>
                        </a:rPr>
                        <a:t>2-1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tc>
                  <a:txBody>
                    <a:bodyPr/>
                    <a:lstStyle/>
                    <a:p>
                      <a:pPr algn="just"/>
                      <a:r>
                        <a:rPr lang="en-US" sz="1400">
                          <a:effectLst/>
                        </a:rPr>
                        <a:t>Maximum measures for safety and ensuring the safety of personnel involved in the implementation of this project, who hold nationalities of Japan and other countries, at each site before and during the project implementation period</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extLst>
                  <a:ext uri="{0D108BD9-81ED-4DB2-BD59-A6C34878D82A}">
                    <a16:rowId xmlns:a16="http://schemas.microsoft.com/office/drawing/2014/main" val="1627195058"/>
                  </a:ext>
                </a:extLst>
              </a:tr>
              <a:tr h="429908">
                <a:tc>
                  <a:txBody>
                    <a:bodyPr/>
                    <a:lstStyle/>
                    <a:p>
                      <a:pPr algn="ctr"/>
                      <a:r>
                        <a:rPr lang="en-US" sz="1400">
                          <a:effectLst/>
                        </a:rPr>
                        <a:t>2-2</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tc>
                  <a:txBody>
                    <a:bodyPr/>
                    <a:lstStyle/>
                    <a:p>
                      <a:pPr algn="just"/>
                      <a:r>
                        <a:rPr lang="en-US" sz="1400">
                          <a:effectLst/>
                        </a:rPr>
                        <a:t>Arranging escort security by local police for consultants and contractor personnel during their accommodation and travel to the river structure installation sites</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extLst>
                  <a:ext uri="{0D108BD9-81ED-4DB2-BD59-A6C34878D82A}">
                    <a16:rowId xmlns:a16="http://schemas.microsoft.com/office/drawing/2014/main" val="3241448361"/>
                  </a:ext>
                </a:extLst>
              </a:tr>
              <a:tr h="214955">
                <a:tc gridSpan="2">
                  <a:txBody>
                    <a:bodyPr/>
                    <a:lstStyle/>
                    <a:p>
                      <a:pPr algn="just"/>
                      <a:r>
                        <a:rPr lang="en-US" sz="1400">
                          <a:effectLst/>
                        </a:rPr>
                        <a:t>3. Installation of Structures</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tc hMerge="1">
                  <a:txBody>
                    <a:bodyPr/>
                    <a:lstStyle/>
                    <a:p>
                      <a:endParaRPr lang="en-GB"/>
                    </a:p>
                  </a:txBody>
                  <a:tcPr/>
                </a:tc>
                <a:extLst>
                  <a:ext uri="{0D108BD9-81ED-4DB2-BD59-A6C34878D82A}">
                    <a16:rowId xmlns:a16="http://schemas.microsoft.com/office/drawing/2014/main" val="42958085"/>
                  </a:ext>
                </a:extLst>
              </a:tr>
              <a:tr h="429908">
                <a:tc>
                  <a:txBody>
                    <a:bodyPr/>
                    <a:lstStyle/>
                    <a:p>
                      <a:pPr algn="ctr"/>
                      <a:r>
                        <a:rPr lang="en-US" sz="1400">
                          <a:effectLst/>
                        </a:rPr>
                        <a:t>3-1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tc>
                  <a:txBody>
                    <a:bodyPr/>
                    <a:lstStyle/>
                    <a:p>
                      <a:pPr algn="just"/>
                      <a:r>
                        <a:rPr lang="en-US" sz="1400" dirty="0">
                          <a:effectLst/>
                        </a:rPr>
                        <a:t>Removal and relocation of existing structures, if necessary, to install structures at the selected river structure installation sites</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extLst>
                  <a:ext uri="{0D108BD9-81ED-4DB2-BD59-A6C34878D82A}">
                    <a16:rowId xmlns:a16="http://schemas.microsoft.com/office/drawing/2014/main" val="4015938839"/>
                  </a:ext>
                </a:extLst>
              </a:tr>
              <a:tr h="429908">
                <a:tc>
                  <a:txBody>
                    <a:bodyPr/>
                    <a:lstStyle/>
                    <a:p>
                      <a:pPr algn="ctr"/>
                      <a:r>
                        <a:rPr lang="en-US" sz="1400">
                          <a:effectLst/>
                        </a:rPr>
                        <a:t>3-2</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tc>
                  <a:txBody>
                    <a:bodyPr/>
                    <a:lstStyle/>
                    <a:p>
                      <a:pPr algn="just"/>
                      <a:r>
                        <a:rPr lang="en-US" sz="1400" dirty="0">
                          <a:effectLst/>
                        </a:rPr>
                        <a:t>Provision of workspaces with internet access for consultants and contractors at FFC Islamabad during the construction period of the project</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extLst>
                  <a:ext uri="{0D108BD9-81ED-4DB2-BD59-A6C34878D82A}">
                    <a16:rowId xmlns:a16="http://schemas.microsoft.com/office/drawing/2014/main" val="3401727059"/>
                  </a:ext>
                </a:extLst>
              </a:tr>
              <a:tr h="429908">
                <a:tc>
                  <a:txBody>
                    <a:bodyPr/>
                    <a:lstStyle/>
                    <a:p>
                      <a:pPr algn="ctr"/>
                      <a:r>
                        <a:rPr lang="en-US" sz="1400">
                          <a:effectLst/>
                        </a:rPr>
                        <a:t>3-3</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tc>
                  <a:txBody>
                    <a:bodyPr/>
                    <a:lstStyle/>
                    <a:p>
                      <a:pPr algn="just"/>
                      <a:r>
                        <a:rPr lang="en-US" sz="1400">
                          <a:effectLst/>
                        </a:rPr>
                        <a:t>Provision of secure temporary storage locations/rooms/warehouses for storing materials, tools, and equipment necessary during the project implementation</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extLst>
                  <a:ext uri="{0D108BD9-81ED-4DB2-BD59-A6C34878D82A}">
                    <a16:rowId xmlns:a16="http://schemas.microsoft.com/office/drawing/2014/main" val="1567731622"/>
                  </a:ext>
                </a:extLst>
              </a:tr>
              <a:tr h="429908">
                <a:tc>
                  <a:txBody>
                    <a:bodyPr/>
                    <a:lstStyle/>
                    <a:p>
                      <a:pPr algn="ctr"/>
                      <a:r>
                        <a:rPr lang="en-US" sz="1400">
                          <a:effectLst/>
                        </a:rPr>
                        <a:t>3-4</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tc>
                  <a:txBody>
                    <a:bodyPr/>
                    <a:lstStyle/>
                    <a:p>
                      <a:pPr algn="just"/>
                      <a:r>
                        <a:rPr lang="en-US" sz="1400">
                          <a:effectLst/>
                        </a:rPr>
                        <a:t>Securing and leveling the land/sites necessary for the project implementation (e.g., construction roads, temporary storage yards for materials) before the project implementation</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extLst>
                  <a:ext uri="{0D108BD9-81ED-4DB2-BD59-A6C34878D82A}">
                    <a16:rowId xmlns:a16="http://schemas.microsoft.com/office/drawing/2014/main" val="2845786481"/>
                  </a:ext>
                </a:extLst>
              </a:tr>
              <a:tr h="214955">
                <a:tc gridSpan="2">
                  <a:txBody>
                    <a:bodyPr/>
                    <a:lstStyle/>
                    <a:p>
                      <a:pPr algn="just"/>
                      <a:r>
                        <a:rPr lang="en-US" sz="1400" dirty="0">
                          <a:effectLst/>
                        </a:rPr>
                        <a:t>4. After Project Completion</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tc hMerge="1">
                  <a:txBody>
                    <a:bodyPr/>
                    <a:lstStyle/>
                    <a:p>
                      <a:endParaRPr lang="en-GB"/>
                    </a:p>
                  </a:txBody>
                  <a:tcPr/>
                </a:tc>
                <a:extLst>
                  <a:ext uri="{0D108BD9-81ED-4DB2-BD59-A6C34878D82A}">
                    <a16:rowId xmlns:a16="http://schemas.microsoft.com/office/drawing/2014/main" val="4239817086"/>
                  </a:ext>
                </a:extLst>
              </a:tr>
              <a:tr h="214955">
                <a:tc>
                  <a:txBody>
                    <a:bodyPr/>
                    <a:lstStyle/>
                    <a:p>
                      <a:pPr algn="ctr"/>
                      <a:r>
                        <a:rPr lang="en-US" sz="1400">
                          <a:effectLst/>
                        </a:rPr>
                        <a:t>4-1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tc>
                  <a:txBody>
                    <a:bodyPr/>
                    <a:lstStyle/>
                    <a:p>
                      <a:pPr algn="just"/>
                      <a:r>
                        <a:rPr lang="en-US" sz="1400">
                          <a:effectLst/>
                        </a:rPr>
                        <a:t>Proper operation and maintenance of structures developed in this project</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extLst>
                  <a:ext uri="{0D108BD9-81ED-4DB2-BD59-A6C34878D82A}">
                    <a16:rowId xmlns:a16="http://schemas.microsoft.com/office/drawing/2014/main" val="2417861771"/>
                  </a:ext>
                </a:extLst>
              </a:tr>
              <a:tr h="644864">
                <a:tc>
                  <a:txBody>
                    <a:bodyPr/>
                    <a:lstStyle/>
                    <a:p>
                      <a:pPr algn="ctr"/>
                      <a:r>
                        <a:rPr lang="en-US" sz="1400">
                          <a:effectLst/>
                        </a:rPr>
                        <a:t>4-2</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tc>
                  <a:txBody>
                    <a:bodyPr/>
                    <a:lstStyle/>
                    <a:p>
                      <a:pPr algn="just"/>
                      <a:r>
                        <a:rPr lang="en-US" sz="1400">
                          <a:effectLst/>
                        </a:rPr>
                        <a:t>Assignment of personnel with technical skills and extensive experience, including those responsible from KP-PID, for the proper operation and maintenance of structures developed in this project</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extLst>
                  <a:ext uri="{0D108BD9-81ED-4DB2-BD59-A6C34878D82A}">
                    <a16:rowId xmlns:a16="http://schemas.microsoft.com/office/drawing/2014/main" val="673358077"/>
                  </a:ext>
                </a:extLst>
              </a:tr>
              <a:tr h="214955">
                <a:tc>
                  <a:txBody>
                    <a:bodyPr/>
                    <a:lstStyle/>
                    <a:p>
                      <a:pPr algn="ctr"/>
                      <a:r>
                        <a:rPr lang="en-US" sz="1400">
                          <a:effectLst/>
                        </a:rPr>
                        <a:t>4-3</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tc>
                  <a:txBody>
                    <a:bodyPr/>
                    <a:lstStyle/>
                    <a:p>
                      <a:pPr algn="just"/>
                      <a:r>
                        <a:rPr lang="en-US" sz="1400">
                          <a:effectLst/>
                        </a:rPr>
                        <a:t>Implementation of regular inspections for the maintenance of structures</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extLst>
                  <a:ext uri="{0D108BD9-81ED-4DB2-BD59-A6C34878D82A}">
                    <a16:rowId xmlns:a16="http://schemas.microsoft.com/office/drawing/2014/main" val="154994666"/>
                  </a:ext>
                </a:extLst>
              </a:tr>
              <a:tr h="429908">
                <a:tc>
                  <a:txBody>
                    <a:bodyPr/>
                    <a:lstStyle/>
                    <a:p>
                      <a:pPr algn="ctr"/>
                      <a:r>
                        <a:rPr lang="en-US" sz="1400">
                          <a:effectLst/>
                        </a:rPr>
                        <a:t>4-4</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tc>
                  <a:txBody>
                    <a:bodyPr/>
                    <a:lstStyle/>
                    <a:p>
                      <a:pPr algn="just"/>
                      <a:r>
                        <a:rPr lang="en-US" sz="1400" dirty="0">
                          <a:effectLst/>
                        </a:rPr>
                        <a:t>Appropriate repair of damaged areas caused by floods and maintenance of access roads for the maintenance of structures</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37085" marR="37085" marT="0" marB="0"/>
                </a:tc>
                <a:extLst>
                  <a:ext uri="{0D108BD9-81ED-4DB2-BD59-A6C34878D82A}">
                    <a16:rowId xmlns:a16="http://schemas.microsoft.com/office/drawing/2014/main" val="2094710153"/>
                  </a:ext>
                </a:extLst>
              </a:tr>
            </a:tbl>
          </a:graphicData>
        </a:graphic>
      </p:graphicFrame>
      <p:sp>
        <p:nvSpPr>
          <p:cNvPr id="3" name="テキスト ボックス 2">
            <a:extLst>
              <a:ext uri="{FF2B5EF4-FFF2-40B4-BE49-F238E27FC236}">
                <a16:creationId xmlns:a16="http://schemas.microsoft.com/office/drawing/2014/main" id="{D31595D1-7373-2158-95C6-6F31BD18F872}"/>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4" name="スライド番号プレースホルダー 3">
            <a:extLst>
              <a:ext uri="{FF2B5EF4-FFF2-40B4-BE49-F238E27FC236}">
                <a16:creationId xmlns:a16="http://schemas.microsoft.com/office/drawing/2014/main" id="{D916BD7B-EED6-BE3E-3B53-10EBF5360978}"/>
              </a:ext>
            </a:extLst>
          </p:cNvPr>
          <p:cNvSpPr>
            <a:spLocks noGrp="1"/>
          </p:cNvSpPr>
          <p:nvPr>
            <p:ph type="sldNum" sz="quarter" idx="12"/>
          </p:nvPr>
        </p:nvSpPr>
        <p:spPr/>
        <p:txBody>
          <a:bodyPr/>
          <a:lstStyle/>
          <a:p>
            <a:fld id="{99C490EF-B217-472F-A3D4-A06C8A9861C0}" type="slidenum">
              <a:rPr kumimoji="1" lang="ja-JP" altLang="en-US" smtClean="0"/>
              <a:t>32</a:t>
            </a:fld>
            <a:endParaRPr kumimoji="1" lang="ja-JP" altLang="en-US"/>
          </a:p>
        </p:txBody>
      </p:sp>
    </p:spTree>
    <p:extLst>
      <p:ext uri="{BB962C8B-B14F-4D97-AF65-F5344CB8AC3E}">
        <p14:creationId xmlns:p14="http://schemas.microsoft.com/office/powerpoint/2010/main" val="182816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2D117-D13E-AB3F-21A9-AD83B7574B53}"/>
              </a:ext>
            </a:extLst>
          </p:cNvPr>
          <p:cNvSpPr>
            <a:spLocks noGrp="1"/>
          </p:cNvSpPr>
          <p:nvPr>
            <p:ph type="title"/>
          </p:nvPr>
        </p:nvSpPr>
        <p:spPr>
          <a:xfrm>
            <a:off x="0" y="18256"/>
            <a:ext cx="9054446" cy="1224804"/>
          </a:xfrm>
        </p:spPr>
        <p:txBody>
          <a:bodyPr>
            <a:normAutofit/>
          </a:bodyPr>
          <a:lstStyle/>
          <a:p>
            <a:r>
              <a:rPr lang="en-US" altLang="ja-JP" sz="4000" b="1" kern="0" dirty="0">
                <a:latin typeface="Times New Roman" panose="02020603050405020304" pitchFamily="18" charset="0"/>
                <a:ea typeface="ＭＳ 明朝" panose="02020609040205080304" pitchFamily="17" charset="-128"/>
              </a:rPr>
              <a:t>Estimated Cost</a:t>
            </a:r>
            <a:r>
              <a:rPr lang="ja-JP" altLang="en-US" sz="4000" b="1" kern="0" dirty="0">
                <a:latin typeface="Times New Roman" panose="02020603050405020304" pitchFamily="18" charset="0"/>
                <a:ea typeface="ＭＳ 明朝" panose="02020609040205080304" pitchFamily="17" charset="-128"/>
              </a:rPr>
              <a:t> </a:t>
            </a:r>
            <a:r>
              <a:rPr lang="en-US" altLang="ja-JP" sz="4000" b="1" kern="0" dirty="0">
                <a:latin typeface="Times New Roman" panose="02020603050405020304" pitchFamily="18" charset="0"/>
                <a:ea typeface="ＭＳ 明朝" panose="02020609040205080304" pitchFamily="17" charset="-128"/>
              </a:rPr>
              <a:t>by KP-PID</a:t>
            </a:r>
            <a:endParaRPr kumimoji="1" lang="en-GB" sz="4000" b="1" dirty="0"/>
          </a:p>
        </p:txBody>
      </p:sp>
      <p:sp>
        <p:nvSpPr>
          <p:cNvPr id="3" name="テキスト ボックス 2">
            <a:extLst>
              <a:ext uri="{FF2B5EF4-FFF2-40B4-BE49-F238E27FC236}">
                <a16:creationId xmlns:a16="http://schemas.microsoft.com/office/drawing/2014/main" id="{D31595D1-7373-2158-95C6-6F31BD18F872}"/>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4" name="スライド番号プレースホルダー 3">
            <a:extLst>
              <a:ext uri="{FF2B5EF4-FFF2-40B4-BE49-F238E27FC236}">
                <a16:creationId xmlns:a16="http://schemas.microsoft.com/office/drawing/2014/main" id="{D916BD7B-EED6-BE3E-3B53-10EBF5360978}"/>
              </a:ext>
            </a:extLst>
          </p:cNvPr>
          <p:cNvSpPr>
            <a:spLocks noGrp="1"/>
          </p:cNvSpPr>
          <p:nvPr>
            <p:ph type="sldNum" sz="quarter" idx="12"/>
          </p:nvPr>
        </p:nvSpPr>
        <p:spPr/>
        <p:txBody>
          <a:bodyPr/>
          <a:lstStyle/>
          <a:p>
            <a:fld id="{99C490EF-B217-472F-A3D4-A06C8A9861C0}" type="slidenum">
              <a:rPr kumimoji="1" lang="ja-JP" altLang="en-US" smtClean="0"/>
              <a:t>33</a:t>
            </a:fld>
            <a:endParaRPr kumimoji="1" lang="ja-JP" altLang="en-US"/>
          </a:p>
        </p:txBody>
      </p:sp>
      <p:pic>
        <p:nvPicPr>
          <p:cNvPr id="7" name="図 6">
            <a:extLst>
              <a:ext uri="{FF2B5EF4-FFF2-40B4-BE49-F238E27FC236}">
                <a16:creationId xmlns:a16="http://schemas.microsoft.com/office/drawing/2014/main" id="{E12C7AC1-E9E1-FD44-2389-B03353BE20AA}"/>
              </a:ext>
            </a:extLst>
          </p:cNvPr>
          <p:cNvPicPr>
            <a:picLocks noChangeAspect="1"/>
          </p:cNvPicPr>
          <p:nvPr/>
        </p:nvPicPr>
        <p:blipFill>
          <a:blip r:embed="rId2"/>
          <a:stretch>
            <a:fillRect/>
          </a:stretch>
        </p:blipFill>
        <p:spPr>
          <a:xfrm>
            <a:off x="148472" y="4702031"/>
            <a:ext cx="4848225" cy="1219200"/>
          </a:xfrm>
          <a:prstGeom prst="rect">
            <a:avLst/>
          </a:prstGeom>
        </p:spPr>
      </p:pic>
      <p:pic>
        <p:nvPicPr>
          <p:cNvPr id="9" name="図 8">
            <a:extLst>
              <a:ext uri="{FF2B5EF4-FFF2-40B4-BE49-F238E27FC236}">
                <a16:creationId xmlns:a16="http://schemas.microsoft.com/office/drawing/2014/main" id="{0AE810C8-221D-00FA-51D0-E06762864685}"/>
              </a:ext>
            </a:extLst>
          </p:cNvPr>
          <p:cNvPicPr>
            <a:picLocks noChangeAspect="1"/>
          </p:cNvPicPr>
          <p:nvPr/>
        </p:nvPicPr>
        <p:blipFill>
          <a:blip r:embed="rId3"/>
          <a:stretch>
            <a:fillRect/>
          </a:stretch>
        </p:blipFill>
        <p:spPr>
          <a:xfrm>
            <a:off x="89554" y="1533139"/>
            <a:ext cx="9144000" cy="2733773"/>
          </a:xfrm>
          <a:prstGeom prst="rect">
            <a:avLst/>
          </a:prstGeom>
        </p:spPr>
      </p:pic>
      <p:sp>
        <p:nvSpPr>
          <p:cNvPr id="10" name="タイトル 1">
            <a:extLst>
              <a:ext uri="{FF2B5EF4-FFF2-40B4-BE49-F238E27FC236}">
                <a16:creationId xmlns:a16="http://schemas.microsoft.com/office/drawing/2014/main" id="{C8F31F5E-2107-B9E4-3C28-EDF134E810F0}"/>
              </a:ext>
            </a:extLst>
          </p:cNvPr>
          <p:cNvSpPr txBox="1">
            <a:spLocks/>
          </p:cNvSpPr>
          <p:nvPr/>
        </p:nvSpPr>
        <p:spPr>
          <a:xfrm>
            <a:off x="148472" y="1070657"/>
            <a:ext cx="8757502" cy="6461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kern="0" dirty="0">
                <a:latin typeface="Times New Roman" panose="02020603050405020304" pitchFamily="18" charset="0"/>
                <a:ea typeface="ＭＳ 明朝" panose="02020609040205080304" pitchFamily="17" charset="-128"/>
              </a:rPr>
              <a:t>Initial Cost</a:t>
            </a:r>
            <a:endParaRPr lang="en-GB" sz="2400" b="1" dirty="0"/>
          </a:p>
        </p:txBody>
      </p:sp>
      <p:sp>
        <p:nvSpPr>
          <p:cNvPr id="11" name="タイトル 1">
            <a:extLst>
              <a:ext uri="{FF2B5EF4-FFF2-40B4-BE49-F238E27FC236}">
                <a16:creationId xmlns:a16="http://schemas.microsoft.com/office/drawing/2014/main" id="{E781B1EA-1F9F-0778-7DBC-363B344646F2}"/>
              </a:ext>
            </a:extLst>
          </p:cNvPr>
          <p:cNvSpPr txBox="1">
            <a:spLocks/>
          </p:cNvSpPr>
          <p:nvPr/>
        </p:nvSpPr>
        <p:spPr>
          <a:xfrm>
            <a:off x="148472" y="4161386"/>
            <a:ext cx="8757502" cy="6461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kern="0" dirty="0">
                <a:latin typeface="Times New Roman" panose="02020603050405020304" pitchFamily="18" charset="0"/>
                <a:ea typeface="ＭＳ 明朝" panose="02020609040205080304" pitchFamily="17" charset="-128"/>
              </a:rPr>
              <a:t>O&amp;M Cost</a:t>
            </a:r>
            <a:endParaRPr lang="en-GB" sz="2400" b="1" dirty="0"/>
          </a:p>
        </p:txBody>
      </p:sp>
      <p:sp>
        <p:nvSpPr>
          <p:cNvPr id="12" name="タイトル 1">
            <a:extLst>
              <a:ext uri="{FF2B5EF4-FFF2-40B4-BE49-F238E27FC236}">
                <a16:creationId xmlns:a16="http://schemas.microsoft.com/office/drawing/2014/main" id="{9E4CD627-D369-072E-F372-813AB4CB1BDC}"/>
              </a:ext>
            </a:extLst>
          </p:cNvPr>
          <p:cNvSpPr txBox="1">
            <a:spLocks/>
          </p:cNvSpPr>
          <p:nvPr/>
        </p:nvSpPr>
        <p:spPr>
          <a:xfrm>
            <a:off x="89554" y="5815706"/>
            <a:ext cx="8757502" cy="6461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kern="0" dirty="0">
                <a:latin typeface="Times New Roman" panose="02020603050405020304" pitchFamily="18" charset="0"/>
                <a:ea typeface="ＭＳ 明朝" panose="02020609040205080304" pitchFamily="17" charset="-128"/>
              </a:rPr>
              <a:t>And Land Acquisition</a:t>
            </a:r>
            <a:endParaRPr lang="en-GB" sz="2400" b="1" dirty="0"/>
          </a:p>
        </p:txBody>
      </p:sp>
    </p:spTree>
    <p:extLst>
      <p:ext uri="{BB962C8B-B14F-4D97-AF65-F5344CB8AC3E}">
        <p14:creationId xmlns:p14="http://schemas.microsoft.com/office/powerpoint/2010/main" val="3748373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5AE59C66-D9CF-7CC3-92D5-22B342B8A922}"/>
              </a:ext>
            </a:extLst>
          </p:cNvPr>
          <p:cNvSpPr txBox="1">
            <a:spLocks/>
          </p:cNvSpPr>
          <p:nvPr/>
        </p:nvSpPr>
        <p:spPr>
          <a:xfrm>
            <a:off x="282803" y="433634"/>
            <a:ext cx="8757502" cy="6461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b="1" kern="0" dirty="0">
                <a:latin typeface="Times New Roman" panose="02020603050405020304" pitchFamily="18" charset="0"/>
                <a:ea typeface="ＭＳ 明朝" panose="02020609040205080304" pitchFamily="17" charset="-128"/>
              </a:rPr>
              <a:t>Land Acquisition</a:t>
            </a:r>
            <a:r>
              <a:rPr lang="ja-JP" altLang="en-US" sz="2400" b="1" kern="0" dirty="0">
                <a:latin typeface="Times New Roman" panose="02020603050405020304" pitchFamily="18" charset="0"/>
                <a:ea typeface="ＭＳ 明朝" panose="02020609040205080304" pitchFamily="17" charset="-128"/>
              </a:rPr>
              <a:t> </a:t>
            </a:r>
            <a:r>
              <a:rPr lang="en-US" altLang="ja-JP" sz="2400" b="1" kern="0" dirty="0">
                <a:latin typeface="Times New Roman" panose="02020603050405020304" pitchFamily="18" charset="0"/>
                <a:ea typeface="ＭＳ 明朝" panose="02020609040205080304" pitchFamily="17" charset="-128"/>
              </a:rPr>
              <a:t>for</a:t>
            </a:r>
            <a:r>
              <a:rPr lang="ja-JP" altLang="en-US" sz="2400" b="1" kern="0" dirty="0">
                <a:latin typeface="Times New Roman" panose="02020603050405020304" pitchFamily="18" charset="0"/>
                <a:ea typeface="ＭＳ 明朝" panose="02020609040205080304" pitchFamily="17" charset="-128"/>
              </a:rPr>
              <a:t> </a:t>
            </a:r>
            <a:r>
              <a:rPr lang="en-US" altLang="ja-JP" sz="2400" b="1" kern="0" dirty="0">
                <a:latin typeface="Times New Roman" panose="02020603050405020304" pitchFamily="18" charset="0"/>
                <a:ea typeface="ＭＳ 明朝" panose="02020609040205080304" pitchFamily="17" charset="-128"/>
              </a:rPr>
              <a:t>River</a:t>
            </a:r>
            <a:r>
              <a:rPr lang="ja-JP" altLang="en-US" sz="2400" b="1" kern="0" dirty="0">
                <a:latin typeface="Times New Roman" panose="02020603050405020304" pitchFamily="18" charset="0"/>
                <a:ea typeface="ＭＳ 明朝" panose="02020609040205080304" pitchFamily="17" charset="-128"/>
              </a:rPr>
              <a:t> </a:t>
            </a:r>
            <a:r>
              <a:rPr lang="en-US" altLang="ja-JP" sz="2400" b="1" kern="0" dirty="0">
                <a:latin typeface="Times New Roman" panose="02020603050405020304" pitchFamily="18" charset="0"/>
                <a:ea typeface="ＭＳ 明朝" panose="02020609040205080304" pitchFamily="17" charset="-128"/>
              </a:rPr>
              <a:t>Improvement in </a:t>
            </a:r>
            <a:r>
              <a:rPr lang="en-US" altLang="ja-JP" sz="2400" b="1" kern="0" dirty="0" err="1">
                <a:latin typeface="Times New Roman" panose="02020603050405020304" pitchFamily="18" charset="0"/>
                <a:ea typeface="ＭＳ 明朝" panose="02020609040205080304" pitchFamily="17" charset="-128"/>
              </a:rPr>
              <a:t>Mohra</a:t>
            </a:r>
            <a:r>
              <a:rPr lang="en-US" altLang="ja-JP" sz="2400" b="1" kern="0" dirty="0">
                <a:latin typeface="Times New Roman" panose="02020603050405020304" pitchFamily="18" charset="0"/>
                <a:ea typeface="ＭＳ 明朝" panose="02020609040205080304" pitchFamily="17" charset="-128"/>
              </a:rPr>
              <a:t> </a:t>
            </a:r>
            <a:r>
              <a:rPr lang="en-US" altLang="ja-JP" sz="2400" b="1" kern="0" dirty="0" err="1">
                <a:latin typeface="Times New Roman" panose="02020603050405020304" pitchFamily="18" charset="0"/>
                <a:ea typeface="ＭＳ 明朝" panose="02020609040205080304" pitchFamily="17" charset="-128"/>
              </a:rPr>
              <a:t>Ghazan</a:t>
            </a:r>
            <a:endParaRPr lang="en-GB" sz="2400" b="1" dirty="0"/>
          </a:p>
        </p:txBody>
      </p:sp>
      <p:pic>
        <p:nvPicPr>
          <p:cNvPr id="6" name="図 5">
            <a:extLst>
              <a:ext uri="{FF2B5EF4-FFF2-40B4-BE49-F238E27FC236}">
                <a16:creationId xmlns:a16="http://schemas.microsoft.com/office/drawing/2014/main" id="{B356B933-2647-0CD7-DFBF-05347EA5756D}"/>
              </a:ext>
            </a:extLst>
          </p:cNvPr>
          <p:cNvPicPr>
            <a:picLocks noChangeAspect="1"/>
          </p:cNvPicPr>
          <p:nvPr/>
        </p:nvPicPr>
        <p:blipFill>
          <a:blip r:embed="rId2"/>
          <a:stretch>
            <a:fillRect/>
          </a:stretch>
        </p:blipFill>
        <p:spPr>
          <a:xfrm>
            <a:off x="0" y="1042097"/>
            <a:ext cx="9144000" cy="5505325"/>
          </a:xfrm>
          <a:prstGeom prst="rect">
            <a:avLst/>
          </a:prstGeom>
        </p:spPr>
      </p:pic>
      <p:sp>
        <p:nvSpPr>
          <p:cNvPr id="2" name="テキスト ボックス 1">
            <a:extLst>
              <a:ext uri="{FF2B5EF4-FFF2-40B4-BE49-F238E27FC236}">
                <a16:creationId xmlns:a16="http://schemas.microsoft.com/office/drawing/2014/main" id="{13456CFB-D917-1CB2-1D38-9BA060C8034C}"/>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3" name="スライド番号プレースホルダー 2">
            <a:extLst>
              <a:ext uri="{FF2B5EF4-FFF2-40B4-BE49-F238E27FC236}">
                <a16:creationId xmlns:a16="http://schemas.microsoft.com/office/drawing/2014/main" id="{C5BE8984-C98E-BF2D-E437-39FF9CAF7485}"/>
              </a:ext>
            </a:extLst>
          </p:cNvPr>
          <p:cNvSpPr>
            <a:spLocks noGrp="1"/>
          </p:cNvSpPr>
          <p:nvPr>
            <p:ph type="sldNum" sz="quarter" idx="12"/>
          </p:nvPr>
        </p:nvSpPr>
        <p:spPr/>
        <p:txBody>
          <a:bodyPr/>
          <a:lstStyle/>
          <a:p>
            <a:fld id="{99C490EF-B217-472F-A3D4-A06C8A9861C0}" type="slidenum">
              <a:rPr kumimoji="1" lang="ja-JP" altLang="en-US" smtClean="0"/>
              <a:t>34</a:t>
            </a:fld>
            <a:endParaRPr kumimoji="1" lang="ja-JP" altLang="en-US"/>
          </a:p>
        </p:txBody>
      </p:sp>
    </p:spTree>
    <p:extLst>
      <p:ext uri="{BB962C8B-B14F-4D97-AF65-F5344CB8AC3E}">
        <p14:creationId xmlns:p14="http://schemas.microsoft.com/office/powerpoint/2010/main" val="205924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5AE59C66-D9CF-7CC3-92D5-22B342B8A922}"/>
              </a:ext>
            </a:extLst>
          </p:cNvPr>
          <p:cNvSpPr txBox="1">
            <a:spLocks/>
          </p:cNvSpPr>
          <p:nvPr/>
        </p:nvSpPr>
        <p:spPr>
          <a:xfrm>
            <a:off x="-1" y="395926"/>
            <a:ext cx="8880050" cy="6174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kern="0" dirty="0">
                <a:latin typeface="Times New Roman" panose="02020603050405020304" pitchFamily="18" charset="0"/>
                <a:ea typeface="ＭＳ 明朝" panose="02020609040205080304" pitchFamily="17" charset="-128"/>
              </a:rPr>
              <a:t>Land Acquisition</a:t>
            </a:r>
            <a:r>
              <a:rPr lang="ja-JP" altLang="en-US" sz="2800" b="1" kern="0" dirty="0">
                <a:latin typeface="Times New Roman" panose="02020603050405020304" pitchFamily="18" charset="0"/>
                <a:ea typeface="ＭＳ 明朝" panose="02020609040205080304" pitchFamily="17" charset="-128"/>
              </a:rPr>
              <a:t> </a:t>
            </a:r>
            <a:r>
              <a:rPr lang="en-US" altLang="ja-JP" sz="2800" b="1" kern="0" dirty="0">
                <a:latin typeface="Times New Roman" panose="02020603050405020304" pitchFamily="18" charset="0"/>
                <a:ea typeface="ＭＳ 明朝" panose="02020609040205080304" pitchFamily="17" charset="-128"/>
              </a:rPr>
              <a:t>for</a:t>
            </a:r>
            <a:r>
              <a:rPr lang="ja-JP" altLang="en-US" sz="2800" b="1" kern="0" dirty="0">
                <a:latin typeface="Times New Roman" panose="02020603050405020304" pitchFamily="18" charset="0"/>
                <a:ea typeface="ＭＳ 明朝" panose="02020609040205080304" pitchFamily="17" charset="-128"/>
              </a:rPr>
              <a:t> </a:t>
            </a:r>
            <a:r>
              <a:rPr lang="en-US" altLang="ja-JP" sz="2800" b="1" kern="0" dirty="0">
                <a:latin typeface="Times New Roman" panose="02020603050405020304" pitchFamily="18" charset="0"/>
                <a:ea typeface="ＭＳ 明朝" panose="02020609040205080304" pitchFamily="17" charset="-128"/>
              </a:rPr>
              <a:t>River</a:t>
            </a:r>
            <a:r>
              <a:rPr lang="ja-JP" altLang="en-US" sz="2800" b="1" kern="0" dirty="0">
                <a:latin typeface="Times New Roman" panose="02020603050405020304" pitchFamily="18" charset="0"/>
                <a:ea typeface="ＭＳ 明朝" panose="02020609040205080304" pitchFamily="17" charset="-128"/>
              </a:rPr>
              <a:t> </a:t>
            </a:r>
            <a:r>
              <a:rPr lang="en-US" altLang="ja-JP" sz="2800" b="1" kern="0" dirty="0">
                <a:latin typeface="Times New Roman" panose="02020603050405020304" pitchFamily="18" charset="0"/>
                <a:ea typeface="ＭＳ 明朝" panose="02020609040205080304" pitchFamily="17" charset="-128"/>
              </a:rPr>
              <a:t>Improvement in Ali Khan</a:t>
            </a:r>
            <a:endParaRPr lang="en-GB" altLang="ja-JP" sz="2800" b="1" dirty="0"/>
          </a:p>
        </p:txBody>
      </p:sp>
      <p:pic>
        <p:nvPicPr>
          <p:cNvPr id="3" name="図 2">
            <a:extLst>
              <a:ext uri="{FF2B5EF4-FFF2-40B4-BE49-F238E27FC236}">
                <a16:creationId xmlns:a16="http://schemas.microsoft.com/office/drawing/2014/main" id="{B234B384-3DAD-264E-A25A-527870832BF2}"/>
              </a:ext>
            </a:extLst>
          </p:cNvPr>
          <p:cNvPicPr>
            <a:picLocks noChangeAspect="1"/>
          </p:cNvPicPr>
          <p:nvPr/>
        </p:nvPicPr>
        <p:blipFill>
          <a:blip r:embed="rId2"/>
          <a:stretch>
            <a:fillRect/>
          </a:stretch>
        </p:blipFill>
        <p:spPr>
          <a:xfrm>
            <a:off x="0" y="1067781"/>
            <a:ext cx="9144000" cy="5471132"/>
          </a:xfrm>
          <a:prstGeom prst="rect">
            <a:avLst/>
          </a:prstGeom>
        </p:spPr>
      </p:pic>
      <p:sp>
        <p:nvSpPr>
          <p:cNvPr id="2" name="テキスト ボックス 1">
            <a:extLst>
              <a:ext uri="{FF2B5EF4-FFF2-40B4-BE49-F238E27FC236}">
                <a16:creationId xmlns:a16="http://schemas.microsoft.com/office/drawing/2014/main" id="{7C7D7C89-453F-03A8-1A18-43520CA4BD41}"/>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5" name="スライド番号プレースホルダー 4">
            <a:extLst>
              <a:ext uri="{FF2B5EF4-FFF2-40B4-BE49-F238E27FC236}">
                <a16:creationId xmlns:a16="http://schemas.microsoft.com/office/drawing/2014/main" id="{9DBC7AA6-E40F-15D3-6D25-2DAE1D4F8562}"/>
              </a:ext>
            </a:extLst>
          </p:cNvPr>
          <p:cNvSpPr>
            <a:spLocks noGrp="1"/>
          </p:cNvSpPr>
          <p:nvPr>
            <p:ph type="sldNum" sz="quarter" idx="12"/>
          </p:nvPr>
        </p:nvSpPr>
        <p:spPr/>
        <p:txBody>
          <a:bodyPr/>
          <a:lstStyle/>
          <a:p>
            <a:fld id="{99C490EF-B217-472F-A3D4-A06C8A9861C0}" type="slidenum">
              <a:rPr kumimoji="1" lang="ja-JP" altLang="en-US" smtClean="0"/>
              <a:t>35</a:t>
            </a:fld>
            <a:endParaRPr kumimoji="1" lang="ja-JP" altLang="en-US"/>
          </a:p>
        </p:txBody>
      </p:sp>
    </p:spTree>
    <p:extLst>
      <p:ext uri="{BB962C8B-B14F-4D97-AF65-F5344CB8AC3E}">
        <p14:creationId xmlns:p14="http://schemas.microsoft.com/office/powerpoint/2010/main" val="2241551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5AE59C66-D9CF-7CC3-92D5-22B342B8A922}"/>
              </a:ext>
            </a:extLst>
          </p:cNvPr>
          <p:cNvSpPr txBox="1">
            <a:spLocks/>
          </p:cNvSpPr>
          <p:nvPr/>
        </p:nvSpPr>
        <p:spPr>
          <a:xfrm>
            <a:off x="-1" y="341632"/>
            <a:ext cx="9054447" cy="6858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kern="0" dirty="0">
                <a:latin typeface="Times New Roman" panose="02020603050405020304" pitchFamily="18" charset="0"/>
                <a:ea typeface="ＭＳ 明朝" panose="02020609040205080304" pitchFamily="17" charset="-128"/>
              </a:rPr>
              <a:t>Land Acquisition</a:t>
            </a:r>
            <a:r>
              <a:rPr lang="ja-JP" altLang="en-US" sz="2800" b="1" kern="0" dirty="0">
                <a:latin typeface="Times New Roman" panose="02020603050405020304" pitchFamily="18" charset="0"/>
                <a:ea typeface="ＭＳ 明朝" panose="02020609040205080304" pitchFamily="17" charset="-128"/>
              </a:rPr>
              <a:t> </a:t>
            </a:r>
            <a:r>
              <a:rPr lang="en-US" altLang="ja-JP" sz="2800" b="1" kern="0" dirty="0">
                <a:latin typeface="Times New Roman" panose="02020603050405020304" pitchFamily="18" charset="0"/>
                <a:ea typeface="ＭＳ 明朝" panose="02020609040205080304" pitchFamily="17" charset="-128"/>
              </a:rPr>
              <a:t>for</a:t>
            </a:r>
            <a:r>
              <a:rPr lang="ja-JP" altLang="en-US" sz="2800" b="1" kern="0" dirty="0">
                <a:latin typeface="Times New Roman" panose="02020603050405020304" pitchFamily="18" charset="0"/>
                <a:ea typeface="ＭＳ 明朝" panose="02020609040205080304" pitchFamily="17" charset="-128"/>
              </a:rPr>
              <a:t> </a:t>
            </a:r>
            <a:r>
              <a:rPr lang="en-US" altLang="ja-JP" sz="2800" b="1" kern="0" dirty="0">
                <a:latin typeface="Times New Roman" panose="02020603050405020304" pitchFamily="18" charset="0"/>
                <a:ea typeface="ＭＳ 明朝" panose="02020609040205080304" pitchFamily="17" charset="-128"/>
              </a:rPr>
              <a:t>River</a:t>
            </a:r>
            <a:r>
              <a:rPr lang="ja-JP" altLang="en-US" sz="2800" b="1" kern="0" dirty="0">
                <a:latin typeface="Times New Roman" panose="02020603050405020304" pitchFamily="18" charset="0"/>
                <a:ea typeface="ＭＳ 明朝" panose="02020609040205080304" pitchFamily="17" charset="-128"/>
              </a:rPr>
              <a:t> </a:t>
            </a:r>
            <a:r>
              <a:rPr lang="en-US" altLang="ja-JP" sz="2800" b="1" kern="0" dirty="0">
                <a:latin typeface="Times New Roman" panose="02020603050405020304" pitchFamily="18" charset="0"/>
                <a:ea typeface="ＭＳ 明朝" panose="02020609040205080304" pitchFamily="17" charset="-128"/>
              </a:rPr>
              <a:t>Improvement in Sikandarpur</a:t>
            </a:r>
            <a:endParaRPr lang="en-GB" altLang="ja-JP" sz="2800" b="1" dirty="0"/>
          </a:p>
        </p:txBody>
      </p:sp>
      <p:pic>
        <p:nvPicPr>
          <p:cNvPr id="3" name="図 2">
            <a:extLst>
              <a:ext uri="{FF2B5EF4-FFF2-40B4-BE49-F238E27FC236}">
                <a16:creationId xmlns:a16="http://schemas.microsoft.com/office/drawing/2014/main" id="{AAE721A7-5818-CF43-EBCA-EFB0808FDAA1}"/>
              </a:ext>
            </a:extLst>
          </p:cNvPr>
          <p:cNvPicPr>
            <a:picLocks noChangeAspect="1"/>
          </p:cNvPicPr>
          <p:nvPr/>
        </p:nvPicPr>
        <p:blipFill>
          <a:blip r:embed="rId2"/>
          <a:stretch>
            <a:fillRect/>
          </a:stretch>
        </p:blipFill>
        <p:spPr>
          <a:xfrm>
            <a:off x="-1" y="905505"/>
            <a:ext cx="9144000" cy="5665968"/>
          </a:xfrm>
          <a:prstGeom prst="rect">
            <a:avLst/>
          </a:prstGeom>
        </p:spPr>
      </p:pic>
      <p:sp>
        <p:nvSpPr>
          <p:cNvPr id="2" name="テキスト ボックス 1">
            <a:extLst>
              <a:ext uri="{FF2B5EF4-FFF2-40B4-BE49-F238E27FC236}">
                <a16:creationId xmlns:a16="http://schemas.microsoft.com/office/drawing/2014/main" id="{A46813E6-DB08-8F7D-F72A-9A2B58AE1F68}"/>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5" name="スライド番号プレースホルダー 4">
            <a:extLst>
              <a:ext uri="{FF2B5EF4-FFF2-40B4-BE49-F238E27FC236}">
                <a16:creationId xmlns:a16="http://schemas.microsoft.com/office/drawing/2014/main" id="{B4DADFDA-57D8-1ECC-2FC2-51F9FFC8861E}"/>
              </a:ext>
            </a:extLst>
          </p:cNvPr>
          <p:cNvSpPr>
            <a:spLocks noGrp="1"/>
          </p:cNvSpPr>
          <p:nvPr>
            <p:ph type="sldNum" sz="quarter" idx="12"/>
          </p:nvPr>
        </p:nvSpPr>
        <p:spPr/>
        <p:txBody>
          <a:bodyPr/>
          <a:lstStyle/>
          <a:p>
            <a:fld id="{99C490EF-B217-472F-A3D4-A06C8A9861C0}" type="slidenum">
              <a:rPr kumimoji="1" lang="ja-JP" altLang="en-US" smtClean="0"/>
              <a:t>36</a:t>
            </a:fld>
            <a:endParaRPr kumimoji="1" lang="ja-JP" altLang="en-US"/>
          </a:p>
        </p:txBody>
      </p:sp>
    </p:spTree>
    <p:extLst>
      <p:ext uri="{BB962C8B-B14F-4D97-AF65-F5344CB8AC3E}">
        <p14:creationId xmlns:p14="http://schemas.microsoft.com/office/powerpoint/2010/main" val="3633052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82E11C-F9F7-8877-C470-EB0C2DF58CD4}"/>
              </a:ext>
            </a:extLst>
          </p:cNvPr>
          <p:cNvSpPr>
            <a:spLocks noGrp="1"/>
          </p:cNvSpPr>
          <p:nvPr>
            <p:ph type="title"/>
          </p:nvPr>
        </p:nvSpPr>
        <p:spPr>
          <a:xfrm>
            <a:off x="243986" y="904973"/>
            <a:ext cx="8656027" cy="785716"/>
          </a:xfrm>
        </p:spPr>
        <p:txBody>
          <a:bodyPr/>
          <a:lstStyle/>
          <a:p>
            <a:r>
              <a:rPr kumimoji="1" lang="en-GB" b="1" dirty="0">
                <a:latin typeface="Times New Roman" panose="02020603050405020304" pitchFamily="18" charset="0"/>
                <a:cs typeface="Times New Roman" panose="02020603050405020304" pitchFamily="18" charset="0"/>
              </a:rPr>
              <a:t>Requests for Cooperation on PC-1</a:t>
            </a:r>
          </a:p>
        </p:txBody>
      </p:sp>
      <p:sp>
        <p:nvSpPr>
          <p:cNvPr id="3" name="コンテンツ プレースホルダー 2">
            <a:extLst>
              <a:ext uri="{FF2B5EF4-FFF2-40B4-BE49-F238E27FC236}">
                <a16:creationId xmlns:a16="http://schemas.microsoft.com/office/drawing/2014/main" id="{76FC03D8-9B2A-7C11-494A-359440CD8F15}"/>
              </a:ext>
            </a:extLst>
          </p:cNvPr>
          <p:cNvSpPr>
            <a:spLocks noGrp="1"/>
          </p:cNvSpPr>
          <p:nvPr>
            <p:ph idx="1"/>
          </p:nvPr>
        </p:nvSpPr>
        <p:spPr/>
        <p:txBody>
          <a:bodyPr>
            <a:normAutofit fontScale="92500" lnSpcReduction="10000"/>
          </a:bodyPr>
          <a:lstStyle/>
          <a:p>
            <a:r>
              <a:rPr kumimoji="1" lang="en-US" sz="3200" dirty="0"/>
              <a:t>Early approval of PC-1 is required on the Pakistani side to get approval of </a:t>
            </a:r>
            <a:r>
              <a:rPr kumimoji="1" lang="en-US" altLang="ja-JP" sz="3200" dirty="0"/>
              <a:t>Japanese Cabinet on Implementation of </a:t>
            </a:r>
            <a:r>
              <a:rPr kumimoji="1" lang="en-US" sz="3200" dirty="0"/>
              <a:t>Japan’s Grant Aid Project.</a:t>
            </a:r>
          </a:p>
          <a:p>
            <a:r>
              <a:rPr kumimoji="1" lang="en-US" sz="3200" dirty="0"/>
              <a:t>Strong support from WAPDA, </a:t>
            </a:r>
            <a:r>
              <a:rPr kumimoji="1" lang="en-US" sz="3200" dirty="0" err="1"/>
              <a:t>KP-PID</a:t>
            </a:r>
            <a:r>
              <a:rPr kumimoji="1" lang="en-US" sz="3200" dirty="0"/>
              <a:t>, </a:t>
            </a:r>
            <a:r>
              <a:rPr kumimoji="1" lang="en-US" sz="3200" dirty="0" err="1"/>
              <a:t>FFC</a:t>
            </a:r>
            <a:r>
              <a:rPr kumimoji="1" lang="en-US" sz="3200" dirty="0"/>
              <a:t> and </a:t>
            </a:r>
            <a:r>
              <a:rPr kumimoji="1" lang="en-US" sz="3200" dirty="0" err="1"/>
              <a:t>EAD</a:t>
            </a:r>
            <a:r>
              <a:rPr kumimoji="1" lang="en-US" sz="3200" dirty="0"/>
              <a:t> is </a:t>
            </a:r>
            <a:r>
              <a:rPr kumimoji="1" lang="en-US" altLang="ja-JP" sz="3200" dirty="0"/>
              <a:t>indispensable</a:t>
            </a:r>
            <a:r>
              <a:rPr kumimoji="1" lang="en-US" sz="3200" dirty="0"/>
              <a:t> for the early approval of PC-1. </a:t>
            </a:r>
            <a:r>
              <a:rPr lang="en-US" sz="3200" dirty="0"/>
              <a:t>Such efforts will be highly appreciated.</a:t>
            </a:r>
            <a:r>
              <a:rPr lang="ja-JP" altLang="en-US" sz="3200" dirty="0"/>
              <a:t> </a:t>
            </a:r>
            <a:endParaRPr kumimoji="1" lang="en-US" sz="3200" dirty="0"/>
          </a:p>
          <a:p>
            <a:r>
              <a:rPr kumimoji="1" lang="en-US" sz="3200" dirty="0"/>
              <a:t>If there is any work to accelerate approval of PC-1 that can be done by JICA consultant team, we would be happy to help.</a:t>
            </a:r>
            <a:endParaRPr kumimoji="1" lang="en-GB" sz="3200" dirty="0"/>
          </a:p>
        </p:txBody>
      </p:sp>
      <p:sp>
        <p:nvSpPr>
          <p:cNvPr id="4" name="テキスト ボックス 3">
            <a:extLst>
              <a:ext uri="{FF2B5EF4-FFF2-40B4-BE49-F238E27FC236}">
                <a16:creationId xmlns:a16="http://schemas.microsoft.com/office/drawing/2014/main" id="{63BAF82E-A865-8935-C823-29E8ABEF063F}"/>
              </a:ext>
            </a:extLst>
          </p:cNvPr>
          <p:cNvSpPr txBox="1"/>
          <p:nvPr/>
        </p:nvSpPr>
        <p:spPr>
          <a:xfrm>
            <a:off x="89554" y="0"/>
            <a:ext cx="4572000" cy="646331"/>
          </a:xfrm>
          <a:prstGeom prst="rect">
            <a:avLst/>
          </a:prstGeom>
          <a:noFill/>
        </p:spPr>
        <p:txBody>
          <a:bodyPr wrap="square">
            <a:spAutoFit/>
          </a:bodyPr>
          <a:lstStyle/>
          <a:p>
            <a:pPr>
              <a:lnSpc>
                <a:spcPct val="90000"/>
              </a:lnSpc>
              <a:spcBef>
                <a:spcPct val="20000"/>
              </a:spcBef>
              <a:buClr>
                <a:schemeClr val="tx1"/>
              </a:buClr>
            </a:pPr>
            <a:r>
              <a:rPr lang="en-US" altLang="ja-JP" sz="1800" b="1" dirty="0">
                <a:solidFill>
                  <a:schemeClr val="accent6">
                    <a:lumMod val="75000"/>
                  </a:schemeClr>
                </a:solidFill>
                <a:latin typeface="Times New Roman" panose="02020603050405020304" pitchFamily="18" charset="0"/>
                <a:cs typeface="Times New Roman" panose="02020603050405020304" pitchFamily="18" charset="0"/>
              </a:rPr>
              <a:t>I. Procurement of Equipment</a:t>
            </a:r>
          </a:p>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5" name="スライド番号プレースホルダー 4">
            <a:extLst>
              <a:ext uri="{FF2B5EF4-FFF2-40B4-BE49-F238E27FC236}">
                <a16:creationId xmlns:a16="http://schemas.microsoft.com/office/drawing/2014/main" id="{2094741D-9E6C-5253-4C73-FA18043AF781}"/>
              </a:ext>
            </a:extLst>
          </p:cNvPr>
          <p:cNvSpPr>
            <a:spLocks noGrp="1"/>
          </p:cNvSpPr>
          <p:nvPr>
            <p:ph type="sldNum" sz="quarter" idx="12"/>
          </p:nvPr>
        </p:nvSpPr>
        <p:spPr/>
        <p:txBody>
          <a:bodyPr/>
          <a:lstStyle/>
          <a:p>
            <a:fld id="{99C490EF-B217-472F-A3D4-A06C8A9861C0}" type="slidenum">
              <a:rPr kumimoji="1" lang="ja-JP" altLang="en-US" smtClean="0"/>
              <a:t>37</a:t>
            </a:fld>
            <a:endParaRPr kumimoji="1" lang="ja-JP" altLang="en-US"/>
          </a:p>
        </p:txBody>
      </p:sp>
    </p:spTree>
    <p:extLst>
      <p:ext uri="{BB962C8B-B14F-4D97-AF65-F5344CB8AC3E}">
        <p14:creationId xmlns:p14="http://schemas.microsoft.com/office/powerpoint/2010/main" val="130500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4DEDF25-C1A1-7309-8D23-3585BE08D701}"/>
              </a:ext>
            </a:extLst>
          </p:cNvPr>
          <p:cNvSpPr>
            <a:spLocks noGrp="1"/>
          </p:cNvSpPr>
          <p:nvPr>
            <p:ph type="sldNum" sz="quarter" idx="12"/>
          </p:nvPr>
        </p:nvSpPr>
        <p:spPr/>
        <p:txBody>
          <a:bodyPr/>
          <a:lstStyle/>
          <a:p>
            <a:fld id="{99C490EF-B217-472F-A3D4-A06C8A9861C0}" type="slidenum">
              <a:rPr kumimoji="1" lang="ja-JP" altLang="en-US" smtClean="0"/>
              <a:t>38</a:t>
            </a:fld>
            <a:endParaRPr kumimoji="1" lang="ja-JP" altLang="en-US"/>
          </a:p>
        </p:txBody>
      </p:sp>
      <p:sp>
        <p:nvSpPr>
          <p:cNvPr id="9" name="テキスト ボックス 8">
            <a:extLst>
              <a:ext uri="{FF2B5EF4-FFF2-40B4-BE49-F238E27FC236}">
                <a16:creationId xmlns:a16="http://schemas.microsoft.com/office/drawing/2014/main" id="{79FE322C-AA19-57CB-C354-041FFB39BC37}"/>
              </a:ext>
            </a:extLst>
          </p:cNvPr>
          <p:cNvSpPr txBox="1"/>
          <p:nvPr/>
        </p:nvSpPr>
        <p:spPr>
          <a:xfrm>
            <a:off x="89554" y="0"/>
            <a:ext cx="4572000" cy="646331"/>
          </a:xfrm>
          <a:prstGeom prst="rect">
            <a:avLst/>
          </a:prstGeom>
          <a:noFill/>
        </p:spPr>
        <p:txBody>
          <a:bodyPr wrap="square">
            <a:spAutoFit/>
          </a:bodyPr>
          <a:lstStyle/>
          <a:p>
            <a:pPr>
              <a:lnSpc>
                <a:spcPct val="90000"/>
              </a:lnSpc>
              <a:spcBef>
                <a:spcPct val="20000"/>
              </a:spcBef>
              <a:buClr>
                <a:schemeClr val="tx1"/>
              </a:buClr>
            </a:pPr>
            <a:r>
              <a:rPr lang="en-US" altLang="ja-JP" sz="1800" b="1" dirty="0">
                <a:solidFill>
                  <a:schemeClr val="accent6">
                    <a:lumMod val="75000"/>
                  </a:schemeClr>
                </a:solidFill>
                <a:latin typeface="Times New Roman" panose="02020603050405020304" pitchFamily="18" charset="0"/>
                <a:cs typeface="Times New Roman" panose="02020603050405020304" pitchFamily="18" charset="0"/>
              </a:rPr>
              <a:t>I. Procurement of Equipment</a:t>
            </a:r>
          </a:p>
          <a:p>
            <a:pPr marL="0" indent="0" eaLnBrk="1" hangingPunct="1">
              <a:lnSpc>
                <a:spcPct val="90000"/>
              </a:lnSpc>
              <a:spcBef>
                <a:spcPct val="20000"/>
              </a:spcBef>
              <a:buClr>
                <a:schemeClr val="tx1"/>
              </a:buClr>
            </a:pPr>
            <a:r>
              <a:rPr lang="en-US" altLang="ja-JP" sz="1800" b="1" dirty="0">
                <a:solidFill>
                  <a:srgbClr val="0070C0"/>
                </a:solidFill>
                <a:latin typeface="Times New Roman" panose="02020603050405020304" pitchFamily="18" charset="0"/>
                <a:cs typeface="Times New Roman" panose="02020603050405020304" pitchFamily="18" charset="0"/>
              </a:rPr>
              <a:t>II. Construction of Facility</a:t>
            </a:r>
          </a:p>
        </p:txBody>
      </p:sp>
      <p:sp>
        <p:nvSpPr>
          <p:cNvPr id="10" name="タイトル 1">
            <a:extLst>
              <a:ext uri="{FF2B5EF4-FFF2-40B4-BE49-F238E27FC236}">
                <a16:creationId xmlns:a16="http://schemas.microsoft.com/office/drawing/2014/main" id="{E03D8785-9B88-01CD-85FD-02896A236A0E}"/>
              </a:ext>
            </a:extLst>
          </p:cNvPr>
          <p:cNvSpPr txBox="1">
            <a:spLocks/>
          </p:cNvSpPr>
          <p:nvPr/>
        </p:nvSpPr>
        <p:spPr>
          <a:xfrm>
            <a:off x="-1" y="549340"/>
            <a:ext cx="9054447" cy="6858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800" b="1" dirty="0"/>
              <a:t>Required Process for PC-</a:t>
            </a:r>
            <a:r>
              <a:rPr lang="ja-JP" altLang="en-US" sz="2800" b="1" dirty="0"/>
              <a:t>１ </a:t>
            </a:r>
            <a:r>
              <a:rPr lang="en-US" altLang="ja-JP" sz="2800" b="1" dirty="0"/>
              <a:t>and Japanese Cabinet Approval</a:t>
            </a:r>
            <a:endParaRPr lang="en-GB" altLang="ja-JP" sz="2800" b="1" dirty="0"/>
          </a:p>
        </p:txBody>
      </p:sp>
      <p:pic>
        <p:nvPicPr>
          <p:cNvPr id="12" name="図 11">
            <a:extLst>
              <a:ext uri="{FF2B5EF4-FFF2-40B4-BE49-F238E27FC236}">
                <a16:creationId xmlns:a16="http://schemas.microsoft.com/office/drawing/2014/main" id="{ED2357E2-6CD1-DC8D-0827-BDF80FFCE8DA}"/>
              </a:ext>
            </a:extLst>
          </p:cNvPr>
          <p:cNvPicPr>
            <a:picLocks noChangeAspect="1"/>
          </p:cNvPicPr>
          <p:nvPr/>
        </p:nvPicPr>
        <p:blipFill>
          <a:blip r:embed="rId2"/>
          <a:stretch>
            <a:fillRect/>
          </a:stretch>
        </p:blipFill>
        <p:spPr>
          <a:xfrm>
            <a:off x="628650" y="1095453"/>
            <a:ext cx="7600950" cy="5400675"/>
          </a:xfrm>
          <a:prstGeom prst="rect">
            <a:avLst/>
          </a:prstGeom>
        </p:spPr>
      </p:pic>
    </p:spTree>
    <p:extLst>
      <p:ext uri="{BB962C8B-B14F-4D97-AF65-F5344CB8AC3E}">
        <p14:creationId xmlns:p14="http://schemas.microsoft.com/office/powerpoint/2010/main" val="1805129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00266EF-98C6-C8B7-E9B8-C64F18685465}"/>
              </a:ext>
            </a:extLst>
          </p:cNvPr>
          <p:cNvSpPr>
            <a:spLocks noGrp="1" noChangeArrowheads="1"/>
          </p:cNvSpPr>
          <p:nvPr>
            <p:ph type="ctrTitle"/>
          </p:nvPr>
        </p:nvSpPr>
        <p:spPr>
          <a:xfrm>
            <a:off x="685800" y="1484313"/>
            <a:ext cx="7772400" cy="1470025"/>
          </a:xfrm>
        </p:spPr>
        <p:txBody>
          <a:bodyPr>
            <a:normAutofit fontScale="90000"/>
          </a:bodyPr>
          <a:lstStyle/>
          <a:p>
            <a:pPr eaLnBrk="1" hangingPunct="1"/>
            <a:r>
              <a:rPr lang="en-US" altLang="ja-JP"/>
              <a:t>Thank you for your attention.</a:t>
            </a:r>
          </a:p>
        </p:txBody>
      </p:sp>
      <p:sp>
        <p:nvSpPr>
          <p:cNvPr id="12291" name="Text Box 4">
            <a:extLst>
              <a:ext uri="{FF2B5EF4-FFF2-40B4-BE49-F238E27FC236}">
                <a16:creationId xmlns:a16="http://schemas.microsoft.com/office/drawing/2014/main" id="{E5525FA2-E10F-DC63-7346-F149A7B60C50}"/>
              </a:ext>
            </a:extLst>
          </p:cNvPr>
          <p:cNvSpPr txBox="1">
            <a:spLocks noChangeArrowheads="1"/>
          </p:cNvSpPr>
          <p:nvPr/>
        </p:nvSpPr>
        <p:spPr bwMode="auto">
          <a:xfrm>
            <a:off x="1763713" y="4015962"/>
            <a:ext cx="7300912"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spcBef>
                <a:spcPct val="50000"/>
              </a:spcBef>
            </a:pPr>
            <a:r>
              <a:rPr lang="en-US" altLang="ja-JP" sz="2800" b="1"/>
              <a:t>Japan International Cooperation Agency</a:t>
            </a:r>
          </a:p>
        </p:txBody>
      </p:sp>
      <p:sp>
        <p:nvSpPr>
          <p:cNvPr id="12292" name="Text Box 5">
            <a:extLst>
              <a:ext uri="{FF2B5EF4-FFF2-40B4-BE49-F238E27FC236}">
                <a16:creationId xmlns:a16="http://schemas.microsoft.com/office/drawing/2014/main" id="{2B932534-2BC2-6A23-3D57-DC851DDB4D10}"/>
              </a:ext>
            </a:extLst>
          </p:cNvPr>
          <p:cNvSpPr txBox="1">
            <a:spLocks noChangeArrowheads="1"/>
          </p:cNvSpPr>
          <p:nvPr/>
        </p:nvSpPr>
        <p:spPr bwMode="auto">
          <a:xfrm>
            <a:off x="2590800" y="5043488"/>
            <a:ext cx="504983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spcBef>
                <a:spcPct val="50000"/>
              </a:spcBef>
            </a:pPr>
            <a:r>
              <a:rPr lang="en-US" altLang="ja-JP" sz="2000" b="1">
                <a:latin typeface="Century Gothic" panose="020B0502020202020204" pitchFamily="34" charset="0"/>
              </a:rPr>
              <a:t>CTI Engineering International Co., Ltd.</a:t>
            </a:r>
          </a:p>
        </p:txBody>
      </p:sp>
      <p:pic>
        <p:nvPicPr>
          <p:cNvPr id="12293" name="Picture 8" descr="CTI-P">
            <a:extLst>
              <a:ext uri="{FF2B5EF4-FFF2-40B4-BE49-F238E27FC236}">
                <a16:creationId xmlns:a16="http://schemas.microsoft.com/office/drawing/2014/main" id="{6B6F1048-A1C0-5291-854C-3CBBB1D6D9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1825" y="5059363"/>
            <a:ext cx="622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a:extLst>
              <a:ext uri="{FF2B5EF4-FFF2-40B4-BE49-F238E27FC236}">
                <a16:creationId xmlns:a16="http://schemas.microsoft.com/office/drawing/2014/main" id="{E8F9C15D-994D-6658-FC54-2832E0996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3906838"/>
            <a:ext cx="863600" cy="765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図 2" descr="挿絵, 抽象 が含まれている画像&#10;&#10;自動的に生成された説明">
            <a:extLst>
              <a:ext uri="{FF2B5EF4-FFF2-40B4-BE49-F238E27FC236}">
                <a16:creationId xmlns:a16="http://schemas.microsoft.com/office/drawing/2014/main" id="{4B14BEE9-2906-4FFF-8BE1-8C9CC6A167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538" y="5602012"/>
            <a:ext cx="1779587" cy="464101"/>
          </a:xfrm>
          <a:prstGeom prst="rect">
            <a:avLst/>
          </a:prstGeom>
        </p:spPr>
      </p:pic>
      <p:sp>
        <p:nvSpPr>
          <p:cNvPr id="5" name="テキスト ボックス 4">
            <a:extLst>
              <a:ext uri="{FF2B5EF4-FFF2-40B4-BE49-F238E27FC236}">
                <a16:creationId xmlns:a16="http://schemas.microsoft.com/office/drawing/2014/main" id="{2CE275DC-829D-80E8-B05F-F664F70E73C9}"/>
              </a:ext>
            </a:extLst>
          </p:cNvPr>
          <p:cNvSpPr txBox="1"/>
          <p:nvPr/>
        </p:nvSpPr>
        <p:spPr>
          <a:xfrm>
            <a:off x="2590800" y="5658436"/>
            <a:ext cx="5732462" cy="338554"/>
          </a:xfrm>
          <a:prstGeom prst="rect">
            <a:avLst/>
          </a:prstGeom>
          <a:noFill/>
        </p:spPr>
        <p:txBody>
          <a:bodyPr wrap="square">
            <a:spAutoFit/>
          </a:bodyPr>
          <a:lstStyle/>
          <a:p>
            <a:pPr eaLnBrk="1" hangingPunct="1">
              <a:lnSpc>
                <a:spcPct val="80000"/>
              </a:lnSpc>
              <a:spcBef>
                <a:spcPts val="500"/>
              </a:spcBef>
            </a:pPr>
            <a:r>
              <a:rPr lang="en-GB" altLang="ja-JP" sz="2000" b="1">
                <a:latin typeface="Century Gothic" panose="020B0502020202020204" pitchFamily="34" charset="0"/>
                <a:ea typeface="ＭＳ Ｐゴシック" panose="020B0600070205080204" pitchFamily="50" charset="-128"/>
              </a:rPr>
              <a:t>International Meteorological Consultant Inc.</a:t>
            </a:r>
            <a:endParaRPr lang="en-US" altLang="ja-JP" sz="2000" b="1">
              <a:latin typeface="Century Gothic" panose="020B0502020202020204" pitchFamily="34" charset="0"/>
              <a:ea typeface="ＭＳ Ｐゴシック" panose="020B0600070205080204" pitchFamily="50" charset="-128"/>
            </a:endParaRPr>
          </a:p>
        </p:txBody>
      </p:sp>
      <p:sp>
        <p:nvSpPr>
          <p:cNvPr id="2" name="スライド番号プレースホルダー 6">
            <a:extLst>
              <a:ext uri="{FF2B5EF4-FFF2-40B4-BE49-F238E27FC236}">
                <a16:creationId xmlns:a16="http://schemas.microsoft.com/office/drawing/2014/main" id="{8718B671-BF76-A944-6E07-828D95420A33}"/>
              </a:ext>
            </a:extLst>
          </p:cNvPr>
          <p:cNvSpPr>
            <a:spLocks noGrp="1"/>
          </p:cNvSpPr>
          <p:nvPr>
            <p:ph type="sldNum" sz="quarter" idx="12"/>
          </p:nvPr>
        </p:nvSpPr>
        <p:spPr>
          <a:xfrm>
            <a:off x="6457950" y="6356351"/>
            <a:ext cx="2057400" cy="365125"/>
          </a:xfrm>
        </p:spPr>
        <p:txBody>
          <a:bodyPr/>
          <a:lstStyle>
            <a:lvl1pPr eaLnBrk="0" hangingPunct="0">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9pPr>
          </a:lstStyle>
          <a:p>
            <a:pPr eaLnBrk="1" hangingPunct="1"/>
            <a:fld id="{D3AE98CB-2A1E-4AF4-8A73-E9F70F89D991}" type="slidenum">
              <a:rPr lang="en-US" altLang="ja-JP">
                <a:latin typeface="Arial" panose="020B0604020202020204" pitchFamily="34" charset="0"/>
              </a:rPr>
              <a:pPr eaLnBrk="1" hangingPunct="1"/>
              <a:t>39</a:t>
            </a:fld>
            <a:endParaRPr lang="en-US" altLang="ja-JP" dirty="0">
              <a:latin typeface="Arial" panose="020B0604020202020204"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lvl1pPr eaLnBrk="0" hangingPunct="0">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9pPr>
          </a:lstStyle>
          <a:p>
            <a:pPr eaLnBrk="1" hangingPunct="1"/>
            <a:fld id="{D3AE98CB-2A1E-4AF4-8A73-E9F70F89D991}" type="slidenum">
              <a:rPr lang="en-US" altLang="ja-JP">
                <a:latin typeface="Arial" panose="020B0604020202020204" pitchFamily="34" charset="0"/>
              </a:rPr>
              <a:pPr eaLnBrk="1" hangingPunct="1"/>
              <a:t>4</a:t>
            </a:fld>
            <a:endParaRPr lang="en-US" altLang="ja-JP">
              <a:latin typeface="Arial" panose="020B0604020202020204" pitchFamily="34" charset="0"/>
            </a:endParaRPr>
          </a:p>
        </p:txBody>
      </p:sp>
      <p:sp>
        <p:nvSpPr>
          <p:cNvPr id="5" name="Rectangle 4"/>
          <p:cNvSpPr>
            <a:spLocks noChangeArrowheads="1"/>
          </p:cNvSpPr>
          <p:nvPr/>
        </p:nvSpPr>
        <p:spPr bwMode="auto">
          <a:xfrm>
            <a:off x="557282" y="129490"/>
            <a:ext cx="8234362" cy="637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609600" indent="-609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9pPr>
          </a:lstStyle>
          <a:p>
            <a:pPr marL="0" indent="0" eaLnBrk="1" hangingPunct="1">
              <a:lnSpc>
                <a:spcPct val="90000"/>
              </a:lnSpc>
              <a:spcBef>
                <a:spcPct val="20000"/>
              </a:spcBef>
              <a:buClr>
                <a:schemeClr val="tx1"/>
              </a:buClr>
            </a:pPr>
            <a:r>
              <a:rPr lang="en-US" altLang="ja-JP" sz="2800" dirty="0">
                <a:solidFill>
                  <a:srgbClr val="FF0000"/>
                </a:solidFill>
                <a:latin typeface="Times New Roman" panose="02020603050405020304" pitchFamily="18" charset="0"/>
                <a:cs typeface="Times New Roman" panose="02020603050405020304" pitchFamily="18" charset="0"/>
              </a:rPr>
              <a:t>Contents of the Project:</a:t>
            </a:r>
          </a:p>
          <a:p>
            <a:pPr marL="0" indent="0" eaLnBrk="1" hangingPunct="1">
              <a:lnSpc>
                <a:spcPct val="90000"/>
              </a:lnSpc>
              <a:spcBef>
                <a:spcPct val="20000"/>
              </a:spcBef>
              <a:buClr>
                <a:schemeClr val="tx1"/>
              </a:buClr>
            </a:pPr>
            <a:r>
              <a:rPr lang="en-US" altLang="ja-JP" sz="2800" b="1" dirty="0">
                <a:solidFill>
                  <a:schemeClr val="accent6">
                    <a:lumMod val="75000"/>
                  </a:schemeClr>
                </a:solidFill>
                <a:latin typeface="Times New Roman" panose="02020603050405020304" pitchFamily="18" charset="0"/>
                <a:cs typeface="Times New Roman" panose="02020603050405020304" pitchFamily="18" charset="0"/>
              </a:rPr>
              <a:t>I. Procurement of Equipment</a:t>
            </a:r>
          </a:p>
          <a:p>
            <a:pPr marL="358775" indent="0" eaLnBrk="1" hangingPunct="1">
              <a:lnSpc>
                <a:spcPct val="90000"/>
              </a:lnSpc>
              <a:spcBef>
                <a:spcPct val="20000"/>
              </a:spcBef>
              <a:buClr>
                <a:schemeClr val="tx1"/>
              </a:buClr>
            </a:pPr>
            <a:r>
              <a:rPr lang="en-US" altLang="ja-JP" sz="2400" b="1" dirty="0">
                <a:solidFill>
                  <a:schemeClr val="accent6">
                    <a:lumMod val="75000"/>
                  </a:schemeClr>
                </a:solidFill>
                <a:latin typeface="Times New Roman" panose="02020603050405020304" pitchFamily="18" charset="0"/>
                <a:cs typeface="Times New Roman" panose="02020603050405020304" pitchFamily="18" charset="0"/>
              </a:rPr>
              <a:t>[Hydrological and Hydraulic Observation Network]</a:t>
            </a:r>
          </a:p>
          <a:p>
            <a:pPr marL="904875" indent="-457200" eaLnBrk="1" hangingPunct="1">
              <a:lnSpc>
                <a:spcPct val="90000"/>
              </a:lnSpc>
              <a:spcBef>
                <a:spcPct val="20000"/>
              </a:spcBef>
              <a:buClr>
                <a:schemeClr val="tx1"/>
              </a:buClr>
              <a:buFont typeface="Wingdings" panose="05000000000000000000" pitchFamily="2" charset="2"/>
              <a:buChar char="Ø"/>
              <a:tabLst>
                <a:tab pos="604838" algn="l"/>
                <a:tab pos="709613" algn="l"/>
                <a:tab pos="806450"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pPr>
            <a:r>
              <a:rPr lang="en-US" altLang="ja-JP" sz="2400" dirty="0">
                <a:solidFill>
                  <a:schemeClr val="accent6">
                    <a:lumMod val="75000"/>
                  </a:schemeClr>
                </a:solidFill>
                <a:latin typeface="Times New Roman" panose="02020603050405020304" pitchFamily="18" charset="0"/>
                <a:cs typeface="Times New Roman" panose="02020603050405020304" pitchFamily="18" charset="0"/>
              </a:rPr>
              <a:t>Water level gauges, flow meters and rain gauges: 45 locations</a:t>
            </a:r>
          </a:p>
          <a:p>
            <a:pPr marL="358775" indent="0" eaLnBrk="1" hangingPunct="1">
              <a:lnSpc>
                <a:spcPct val="90000"/>
              </a:lnSpc>
              <a:spcBef>
                <a:spcPct val="20000"/>
              </a:spcBef>
              <a:buClr>
                <a:schemeClr val="tx1"/>
              </a:buClr>
            </a:pPr>
            <a:r>
              <a:rPr lang="en-US" altLang="ja-JP" sz="2400" b="1" dirty="0">
                <a:solidFill>
                  <a:schemeClr val="accent6">
                    <a:lumMod val="75000"/>
                  </a:schemeClr>
                </a:solidFill>
                <a:latin typeface="Times New Roman" panose="02020603050405020304" pitchFamily="18" charset="0"/>
                <a:cs typeface="Times New Roman" panose="02020603050405020304" pitchFamily="18" charset="0"/>
              </a:rPr>
              <a:t>[Data Monitoring System] </a:t>
            </a:r>
          </a:p>
          <a:p>
            <a:pPr marL="904875" indent="-457200" eaLnBrk="1" hangingPunct="1">
              <a:lnSpc>
                <a:spcPct val="90000"/>
              </a:lnSpc>
              <a:spcBef>
                <a:spcPct val="20000"/>
              </a:spcBef>
              <a:buClr>
                <a:schemeClr val="tx1"/>
              </a:buClr>
              <a:buFont typeface="Wingdings" panose="05000000000000000000" pitchFamily="2" charset="2"/>
              <a:buChar char="Ø"/>
              <a:tabLst>
                <a:tab pos="604838" algn="l"/>
                <a:tab pos="709613" algn="l"/>
                <a:tab pos="806450"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pPr>
            <a:r>
              <a:rPr lang="en-US" altLang="ja-JP" sz="2400" dirty="0">
                <a:solidFill>
                  <a:schemeClr val="accent6">
                    <a:lumMod val="75000"/>
                  </a:schemeClr>
                </a:solidFill>
                <a:latin typeface="Times New Roman" panose="02020603050405020304" pitchFamily="18" charset="0"/>
                <a:cs typeface="Times New Roman" panose="02020603050405020304" pitchFamily="18" charset="0"/>
              </a:rPr>
              <a:t>Communication equipment for the transmission of observation data from hydrological and hydraulic observation instruments to the central data management center</a:t>
            </a:r>
          </a:p>
          <a:p>
            <a:pPr marL="904875" indent="-457200" eaLnBrk="1" hangingPunct="1">
              <a:lnSpc>
                <a:spcPct val="90000"/>
              </a:lnSpc>
              <a:spcBef>
                <a:spcPct val="20000"/>
              </a:spcBef>
              <a:buClr>
                <a:schemeClr val="tx1"/>
              </a:buClr>
              <a:buFont typeface="Wingdings" panose="05000000000000000000" pitchFamily="2" charset="2"/>
              <a:buChar char="Ø"/>
              <a:tabLst>
                <a:tab pos="604838" algn="l"/>
                <a:tab pos="709613" algn="l"/>
                <a:tab pos="806450"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pPr>
            <a:r>
              <a:rPr lang="en-US" altLang="ja-JP" sz="2400" dirty="0">
                <a:solidFill>
                  <a:schemeClr val="accent6">
                    <a:lumMod val="75000"/>
                  </a:schemeClr>
                </a:solidFill>
                <a:latin typeface="Times New Roman" panose="02020603050405020304" pitchFamily="18" charset="0"/>
                <a:cs typeface="Times New Roman" panose="02020603050405020304" pitchFamily="18" charset="0"/>
              </a:rPr>
              <a:t>Two central data management centers (Planned location: Lahore (WAPDA), Islamabad(</a:t>
            </a:r>
            <a:r>
              <a:rPr lang="en-US" altLang="ja-JP" sz="2400" dirty="0" err="1">
                <a:solidFill>
                  <a:schemeClr val="accent6">
                    <a:lumMod val="75000"/>
                  </a:schemeClr>
                </a:solidFill>
                <a:latin typeface="Times New Roman" panose="02020603050405020304" pitchFamily="18" charset="0"/>
                <a:cs typeface="Times New Roman" panose="02020603050405020304" pitchFamily="18" charset="0"/>
              </a:rPr>
              <a:t>FFC</a:t>
            </a:r>
            <a:r>
              <a:rPr lang="en-US" altLang="ja-JP" sz="2400" dirty="0">
                <a:solidFill>
                  <a:schemeClr val="accent6">
                    <a:lumMod val="75000"/>
                  </a:schemeClr>
                </a:solidFill>
                <a:latin typeface="Times New Roman" panose="02020603050405020304" pitchFamily="18" charset="0"/>
                <a:cs typeface="Times New Roman" panose="02020603050405020304" pitchFamily="18" charset="0"/>
              </a:rPr>
              <a:t>))</a:t>
            </a:r>
          </a:p>
          <a:p>
            <a:pPr marL="0" indent="0" eaLnBrk="1" hangingPunct="1">
              <a:lnSpc>
                <a:spcPct val="90000"/>
              </a:lnSpc>
              <a:spcBef>
                <a:spcPct val="20000"/>
              </a:spcBef>
              <a:buClr>
                <a:schemeClr val="tx1"/>
              </a:buClr>
            </a:pPr>
            <a:r>
              <a:rPr lang="en-US" altLang="ja-JP" sz="2800" b="1" dirty="0">
                <a:solidFill>
                  <a:srgbClr val="0070C0"/>
                </a:solidFill>
                <a:latin typeface="Times New Roman" panose="02020603050405020304" pitchFamily="18" charset="0"/>
                <a:cs typeface="Times New Roman" panose="02020603050405020304" pitchFamily="18" charset="0"/>
              </a:rPr>
              <a:t>II. Construction of Facility</a:t>
            </a:r>
            <a:endParaRPr lang="en-US" altLang="ja-JP" sz="2400" dirty="0">
              <a:solidFill>
                <a:srgbClr val="0070C0"/>
              </a:solidFill>
              <a:latin typeface="Times New Roman" panose="02020603050405020304" pitchFamily="18" charset="0"/>
              <a:cs typeface="Times New Roman" panose="02020603050405020304" pitchFamily="18" charset="0"/>
            </a:endParaRPr>
          </a:p>
          <a:p>
            <a:pPr marL="358775" indent="0" eaLnBrk="1" hangingPunct="1">
              <a:lnSpc>
                <a:spcPct val="90000"/>
              </a:lnSpc>
              <a:spcBef>
                <a:spcPct val="20000"/>
              </a:spcBef>
              <a:buClr>
                <a:schemeClr val="tx1"/>
              </a:buClr>
            </a:pPr>
            <a:r>
              <a:rPr lang="en-US" altLang="ja-JP" sz="2400" b="1" dirty="0">
                <a:solidFill>
                  <a:srgbClr val="0070C0"/>
                </a:solidFill>
                <a:latin typeface="Times New Roman" panose="02020603050405020304" pitchFamily="18" charset="0"/>
                <a:cs typeface="Times New Roman" panose="02020603050405020304" pitchFamily="18" charset="0"/>
              </a:rPr>
              <a:t>[River Structure (River Improvement)] </a:t>
            </a:r>
          </a:p>
          <a:p>
            <a:pPr marL="904875" indent="-457200" eaLnBrk="1" hangingPunct="1">
              <a:lnSpc>
                <a:spcPct val="90000"/>
              </a:lnSpc>
              <a:spcBef>
                <a:spcPct val="20000"/>
              </a:spcBef>
              <a:buClr>
                <a:schemeClr val="tx1"/>
              </a:buClr>
              <a:buFont typeface="Wingdings" panose="05000000000000000000" pitchFamily="2" charset="2"/>
              <a:buChar char="Ø"/>
              <a:tabLst>
                <a:tab pos="604838" algn="l"/>
                <a:tab pos="709613" algn="l"/>
                <a:tab pos="806450"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pPr>
            <a:r>
              <a:rPr lang="en-US" altLang="ja-JP" sz="2400" dirty="0">
                <a:solidFill>
                  <a:srgbClr val="0070C0"/>
                </a:solidFill>
                <a:latin typeface="Times New Roman" panose="02020603050405020304" pitchFamily="18" charset="0"/>
                <a:cs typeface="Times New Roman" panose="02020603050405020304" pitchFamily="18" charset="0"/>
              </a:rPr>
              <a:t>Rehabilitation of river structure which was damaged by 2022 flood</a:t>
            </a:r>
          </a:p>
        </p:txBody>
      </p:sp>
    </p:spTree>
    <p:extLst>
      <p:ext uri="{BB962C8B-B14F-4D97-AF65-F5344CB8AC3E}">
        <p14:creationId xmlns:p14="http://schemas.microsoft.com/office/powerpoint/2010/main" val="3826285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lvl1pPr eaLnBrk="0" hangingPunct="0">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9pPr>
          </a:lstStyle>
          <a:p>
            <a:pPr eaLnBrk="1" hangingPunct="1"/>
            <a:fld id="{D3AE98CB-2A1E-4AF4-8A73-E9F70F89D991}" type="slidenum">
              <a:rPr lang="en-US" altLang="ja-JP">
                <a:latin typeface="Arial" panose="020B0604020202020204" pitchFamily="34" charset="0"/>
              </a:rPr>
              <a:pPr eaLnBrk="1" hangingPunct="1"/>
              <a:t>5</a:t>
            </a:fld>
            <a:endParaRPr lang="en-US" altLang="ja-JP">
              <a:latin typeface="Arial" panose="020B0604020202020204" pitchFamily="34" charset="0"/>
            </a:endParaRPr>
          </a:p>
        </p:txBody>
      </p:sp>
      <p:sp>
        <p:nvSpPr>
          <p:cNvPr id="5" name="Rectangle 4"/>
          <p:cNvSpPr>
            <a:spLocks noChangeArrowheads="1"/>
          </p:cNvSpPr>
          <p:nvPr/>
        </p:nvSpPr>
        <p:spPr bwMode="auto">
          <a:xfrm>
            <a:off x="557282" y="1457551"/>
            <a:ext cx="8234362"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609600" indent="-609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9pPr>
          </a:lstStyle>
          <a:p>
            <a:pPr marL="0" indent="0" eaLnBrk="1" hangingPunct="1">
              <a:lnSpc>
                <a:spcPct val="90000"/>
              </a:lnSpc>
              <a:spcBef>
                <a:spcPct val="20000"/>
              </a:spcBef>
              <a:buClr>
                <a:schemeClr val="tx1"/>
              </a:buClr>
            </a:pPr>
            <a:r>
              <a:rPr lang="en-US" altLang="ja-JP" sz="2800" b="1" dirty="0">
                <a:latin typeface="Times New Roman" panose="02020603050405020304" pitchFamily="18" charset="0"/>
                <a:cs typeface="Times New Roman" panose="02020603050405020304" pitchFamily="18" charset="0"/>
              </a:rPr>
              <a:t>III. Consulting Services, Soft Components</a:t>
            </a:r>
          </a:p>
          <a:p>
            <a:pPr marL="0" indent="0" eaLnBrk="1" hangingPunct="1">
              <a:lnSpc>
                <a:spcPct val="90000"/>
              </a:lnSpc>
              <a:spcBef>
                <a:spcPct val="20000"/>
              </a:spcBef>
              <a:buClr>
                <a:schemeClr val="tx1"/>
              </a:buClr>
            </a:pPr>
            <a:endParaRPr lang="en-US" altLang="ja-JP" sz="2800" b="1" dirty="0">
              <a:latin typeface="Times New Roman" panose="02020603050405020304" pitchFamily="18" charset="0"/>
              <a:cs typeface="Times New Roman" panose="02020603050405020304" pitchFamily="18" charset="0"/>
            </a:endParaRPr>
          </a:p>
          <a:p>
            <a:pPr marL="0" indent="0" eaLnBrk="1" hangingPunct="1">
              <a:lnSpc>
                <a:spcPct val="90000"/>
              </a:lnSpc>
              <a:spcBef>
                <a:spcPct val="20000"/>
              </a:spcBef>
              <a:buClr>
                <a:schemeClr val="tx1"/>
              </a:buClr>
            </a:pPr>
            <a:r>
              <a:rPr lang="en-US" altLang="ja-JP" sz="2400" b="1" dirty="0">
                <a:latin typeface="Times New Roman" panose="02020603050405020304" pitchFamily="18" charset="0"/>
                <a:cs typeface="Times New Roman" panose="02020603050405020304" pitchFamily="18" charset="0"/>
              </a:rPr>
              <a:t>III-1: Consulting Services</a:t>
            </a:r>
          </a:p>
          <a:p>
            <a:pPr marL="342900" indent="-342900" eaLnBrk="1" hangingPunct="1">
              <a:lnSpc>
                <a:spcPct val="90000"/>
              </a:lnSpc>
              <a:spcBef>
                <a:spcPct val="20000"/>
              </a:spcBef>
              <a:buClr>
                <a:schemeClr val="tx1"/>
              </a:buClr>
              <a:buFont typeface="Wingdings" panose="05000000000000000000" pitchFamily="2" charset="2"/>
              <a:buChar char="Ø"/>
            </a:pPr>
            <a:r>
              <a:rPr lang="en-US" altLang="ja-JP" sz="2400" dirty="0">
                <a:latin typeface="Times New Roman" panose="02020603050405020304" pitchFamily="18" charset="0"/>
                <a:cs typeface="Times New Roman" panose="02020603050405020304" pitchFamily="18" charset="0"/>
              </a:rPr>
              <a:t>Detailed design, bidding assistance, procurement supervision</a:t>
            </a:r>
          </a:p>
          <a:p>
            <a:pPr marL="0" indent="0" eaLnBrk="1" hangingPunct="1">
              <a:lnSpc>
                <a:spcPct val="90000"/>
              </a:lnSpc>
              <a:spcBef>
                <a:spcPct val="20000"/>
              </a:spcBef>
              <a:buClr>
                <a:schemeClr val="tx1"/>
              </a:buClr>
            </a:pPr>
            <a:endParaRPr lang="en-US" altLang="ja-JP" sz="2400" b="1" dirty="0">
              <a:latin typeface="Times New Roman" panose="02020603050405020304" pitchFamily="18" charset="0"/>
              <a:cs typeface="Times New Roman" panose="02020603050405020304" pitchFamily="18" charset="0"/>
            </a:endParaRPr>
          </a:p>
          <a:p>
            <a:pPr marL="0" indent="0" eaLnBrk="1" hangingPunct="1">
              <a:lnSpc>
                <a:spcPct val="90000"/>
              </a:lnSpc>
              <a:spcBef>
                <a:spcPct val="20000"/>
              </a:spcBef>
              <a:buClr>
                <a:schemeClr val="tx1"/>
              </a:buClr>
            </a:pPr>
            <a:r>
              <a:rPr lang="en-US" altLang="ja-JP" sz="2400" b="1" dirty="0">
                <a:latin typeface="Times New Roman" panose="02020603050405020304" pitchFamily="18" charset="0"/>
                <a:cs typeface="Times New Roman" panose="02020603050405020304" pitchFamily="18" charset="0"/>
              </a:rPr>
              <a:t>III-2: Soft Components</a:t>
            </a:r>
          </a:p>
          <a:p>
            <a:pPr marL="342900" indent="-342900" eaLnBrk="1" hangingPunct="1">
              <a:lnSpc>
                <a:spcPct val="90000"/>
              </a:lnSpc>
              <a:spcBef>
                <a:spcPct val="20000"/>
              </a:spcBef>
              <a:buClr>
                <a:schemeClr val="tx1"/>
              </a:buClr>
              <a:buFont typeface="Wingdings" panose="05000000000000000000" pitchFamily="2" charset="2"/>
              <a:buChar char="Ø"/>
            </a:pPr>
            <a:r>
              <a:rPr lang="en-US" altLang="ja-JP" sz="2400" dirty="0">
                <a:latin typeface="Times New Roman" panose="02020603050405020304" pitchFamily="18" charset="0"/>
                <a:cs typeface="Times New Roman" panose="02020603050405020304" pitchFamily="18" charset="0"/>
              </a:rPr>
              <a:t>Technical support for the operation and maintenance of hydrological and hydraulic observation equipment and data monitoring systems</a:t>
            </a:r>
          </a:p>
          <a:p>
            <a:pPr marL="0" indent="0" eaLnBrk="1" hangingPunct="1">
              <a:lnSpc>
                <a:spcPct val="90000"/>
              </a:lnSpc>
              <a:spcBef>
                <a:spcPct val="20000"/>
              </a:spcBef>
              <a:buClr>
                <a:schemeClr val="tx1"/>
              </a:buClr>
            </a:pPr>
            <a:endParaRPr lang="en-US" altLang="ja-JP"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0598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lvl1pPr eaLnBrk="0" hangingPunct="0">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Comic Sans MS" panose="030F0702030302020204" pitchFamily="66" charset="0"/>
                <a:ea typeface="ＭＳ Ｐゴシック" panose="020B0600070205080204" pitchFamily="50" charset="-128"/>
              </a:defRPr>
            </a:lvl9pPr>
          </a:lstStyle>
          <a:p>
            <a:pPr eaLnBrk="1" hangingPunct="1"/>
            <a:fld id="{D3AE98CB-2A1E-4AF4-8A73-E9F70F89D991}" type="slidenum">
              <a:rPr lang="en-US" altLang="ja-JP">
                <a:latin typeface="Arial" panose="020B0604020202020204" pitchFamily="34" charset="0"/>
              </a:rPr>
              <a:pPr eaLnBrk="1" hangingPunct="1"/>
              <a:t>6</a:t>
            </a:fld>
            <a:endParaRPr lang="en-US" altLang="ja-JP" dirty="0">
              <a:latin typeface="Arial" panose="020B0604020202020204" pitchFamily="34" charset="0"/>
            </a:endParaRPr>
          </a:p>
        </p:txBody>
      </p:sp>
      <p:sp>
        <p:nvSpPr>
          <p:cNvPr id="3076" name="Rectangle 3"/>
          <p:cNvSpPr>
            <a:spLocks noGrp="1" noChangeArrowheads="1"/>
          </p:cNvSpPr>
          <p:nvPr>
            <p:ph type="title"/>
          </p:nvPr>
        </p:nvSpPr>
        <p:spPr>
          <a:xfrm>
            <a:off x="56403" y="542041"/>
            <a:ext cx="9031193" cy="546550"/>
          </a:xfrm>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1">
            <a:normAutofit fontScale="90000"/>
          </a:bodyPr>
          <a:lstStyle/>
          <a:p>
            <a:pPr>
              <a:spcBef>
                <a:spcPct val="20000"/>
              </a:spcBef>
              <a:buClr>
                <a:schemeClr val="tx1"/>
              </a:buClr>
            </a:pPr>
            <a:r>
              <a:rPr lang="en-US" altLang="ja-JP" sz="3600" b="1" dirty="0">
                <a:latin typeface="Times New Roman" panose="02020603050405020304" pitchFamily="18" charset="0"/>
                <a:cs typeface="Times New Roman" panose="02020603050405020304" pitchFamily="18" charset="0"/>
              </a:rPr>
              <a:t>Design Policy on Hydrological and Hydraulic Observation Network</a:t>
            </a:r>
          </a:p>
        </p:txBody>
      </p:sp>
      <p:sp>
        <p:nvSpPr>
          <p:cNvPr id="4" name="Rectangle 4">
            <a:extLst>
              <a:ext uri="{FF2B5EF4-FFF2-40B4-BE49-F238E27FC236}">
                <a16:creationId xmlns:a16="http://schemas.microsoft.com/office/drawing/2014/main" id="{868813C3-275A-8D58-30C9-11403AB05861}"/>
              </a:ext>
            </a:extLst>
          </p:cNvPr>
          <p:cNvSpPr>
            <a:spLocks noChangeArrowheads="1"/>
          </p:cNvSpPr>
          <p:nvPr/>
        </p:nvSpPr>
        <p:spPr bwMode="auto">
          <a:xfrm>
            <a:off x="215153" y="1362172"/>
            <a:ext cx="8783319" cy="5359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609600" indent="-609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5pPr>
            <a:lvl6pPr marL="25146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6pPr>
            <a:lvl7pPr marL="29718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7pPr>
            <a:lvl8pPr marL="34290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8pPr>
            <a:lvl9pPr marL="3886200" indent="-228600" algn="ctr" eaLnBrk="0" fontAlgn="base" hangingPunct="0">
              <a:spcBef>
                <a:spcPct val="0"/>
              </a:spcBef>
              <a:spcAft>
                <a:spcPct val="0"/>
              </a:spcAft>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defRPr kumimoji="1">
                <a:solidFill>
                  <a:schemeClr val="tx1"/>
                </a:solidFill>
                <a:latin typeface="Comic Sans MS" panose="030F0702030302020204" pitchFamily="66" charset="0"/>
                <a:ea typeface="ＭＳ Ｐゴシック" panose="020B0600070205080204" pitchFamily="50" charset="-128"/>
              </a:defRPr>
            </a:lvl9pPr>
          </a:lstStyle>
          <a:p>
            <a:pPr marL="358775" indent="-358775" eaLnBrk="1" hangingPunct="1">
              <a:lnSpc>
                <a:spcPct val="90000"/>
              </a:lnSpc>
              <a:spcBef>
                <a:spcPct val="20000"/>
              </a:spcBef>
              <a:buClr>
                <a:schemeClr val="tx1"/>
              </a:buClr>
              <a:buFont typeface="Wingdings" panose="05000000000000000000" pitchFamily="2" charset="2"/>
              <a:buChar char="Ø"/>
              <a:tabLst>
                <a:tab pos="604838" algn="l"/>
                <a:tab pos="709613" algn="l"/>
                <a:tab pos="806450"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pPr>
            <a:r>
              <a:rPr lang="en-US" altLang="ja-JP" sz="2400" dirty="0">
                <a:latin typeface="Times New Roman" panose="02020603050405020304" pitchFamily="18" charset="0"/>
                <a:cs typeface="Times New Roman" panose="02020603050405020304" pitchFamily="18" charset="0"/>
              </a:rPr>
              <a:t>Gauges (water level, flow velocity, rain): </a:t>
            </a:r>
            <a:r>
              <a:rPr lang="en-US" altLang="ja-JP" sz="2400" b="1" dirty="0">
                <a:latin typeface="Arial" panose="020B0604020202020204" pitchFamily="34" charset="0"/>
                <a:cs typeface="Arial" panose="020B0604020202020204" pitchFamily="34" charset="0"/>
              </a:rPr>
              <a:t>45 location </a:t>
            </a:r>
            <a:r>
              <a:rPr lang="en-US" altLang="ja-JP" sz="2000" b="1" dirty="0">
                <a:latin typeface="Arial" panose="020B0604020202020204" pitchFamily="34" charset="0"/>
                <a:cs typeface="Arial" panose="020B0604020202020204" pitchFamily="34" charset="0"/>
              </a:rPr>
              <a:t>(46 gauge)</a:t>
            </a:r>
          </a:p>
          <a:p>
            <a:pPr marL="904875" indent="-457200" eaLnBrk="1" hangingPunct="1">
              <a:lnSpc>
                <a:spcPct val="90000"/>
              </a:lnSpc>
              <a:spcBef>
                <a:spcPct val="20000"/>
              </a:spcBef>
              <a:buClr>
                <a:schemeClr val="tx1"/>
              </a:buClr>
              <a:buFont typeface="Wingdings" panose="05000000000000000000" pitchFamily="2" charset="2"/>
              <a:buChar char="Ø"/>
              <a:tabLst>
                <a:tab pos="604838" algn="l"/>
                <a:tab pos="709613" algn="l"/>
                <a:tab pos="806450"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pPr>
            <a:endParaRPr lang="en-US" altLang="ja-JP" sz="2400" dirty="0">
              <a:latin typeface="Times New Roman" panose="02020603050405020304" pitchFamily="18" charset="0"/>
              <a:cs typeface="Times New Roman" panose="02020603050405020304" pitchFamily="18" charset="0"/>
            </a:endParaRPr>
          </a:p>
          <a:p>
            <a:pPr marL="904875" indent="-457200" eaLnBrk="1" hangingPunct="1">
              <a:lnSpc>
                <a:spcPct val="90000"/>
              </a:lnSpc>
              <a:spcBef>
                <a:spcPct val="20000"/>
              </a:spcBef>
              <a:buClr>
                <a:schemeClr val="tx1"/>
              </a:buClr>
              <a:buFont typeface="Wingdings" panose="05000000000000000000" pitchFamily="2" charset="2"/>
              <a:buChar char="Ø"/>
              <a:tabLst>
                <a:tab pos="604838" algn="l"/>
                <a:tab pos="709613" algn="l"/>
                <a:tab pos="806450"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pPr>
            <a:endParaRPr lang="en-US" altLang="ja-JP" sz="2400" dirty="0">
              <a:latin typeface="Times New Roman" panose="02020603050405020304" pitchFamily="18" charset="0"/>
              <a:cs typeface="Times New Roman" panose="02020603050405020304" pitchFamily="18" charset="0"/>
            </a:endParaRPr>
          </a:p>
          <a:p>
            <a:pPr marL="904875" indent="-457200" eaLnBrk="1" hangingPunct="1">
              <a:lnSpc>
                <a:spcPct val="90000"/>
              </a:lnSpc>
              <a:spcBef>
                <a:spcPct val="20000"/>
              </a:spcBef>
              <a:buClr>
                <a:schemeClr val="tx1"/>
              </a:buClr>
              <a:buFont typeface="Wingdings" panose="05000000000000000000" pitchFamily="2" charset="2"/>
              <a:buChar char="Ø"/>
              <a:tabLst>
                <a:tab pos="604838" algn="l"/>
                <a:tab pos="709613" algn="l"/>
                <a:tab pos="806450"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pPr>
            <a:endParaRPr lang="en-US" altLang="ja-JP" sz="2400" dirty="0">
              <a:latin typeface="Times New Roman" panose="02020603050405020304" pitchFamily="18" charset="0"/>
              <a:cs typeface="Times New Roman" panose="02020603050405020304" pitchFamily="18" charset="0"/>
            </a:endParaRPr>
          </a:p>
          <a:p>
            <a:pPr marL="904875" indent="-457200" eaLnBrk="1" hangingPunct="1">
              <a:lnSpc>
                <a:spcPct val="90000"/>
              </a:lnSpc>
              <a:spcBef>
                <a:spcPct val="20000"/>
              </a:spcBef>
              <a:buClr>
                <a:schemeClr val="tx1"/>
              </a:buClr>
              <a:buFont typeface="Wingdings" panose="05000000000000000000" pitchFamily="2" charset="2"/>
              <a:buChar char="Ø"/>
              <a:tabLst>
                <a:tab pos="604838" algn="l"/>
                <a:tab pos="709613" algn="l"/>
                <a:tab pos="806450"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pPr>
            <a:endParaRPr lang="en-US" altLang="ja-JP" sz="2400" dirty="0">
              <a:latin typeface="Times New Roman" panose="02020603050405020304" pitchFamily="18" charset="0"/>
              <a:cs typeface="Times New Roman" panose="02020603050405020304" pitchFamily="18" charset="0"/>
            </a:endParaRPr>
          </a:p>
          <a:p>
            <a:pPr marL="904875" indent="-457200" eaLnBrk="1" hangingPunct="1">
              <a:lnSpc>
                <a:spcPct val="90000"/>
              </a:lnSpc>
              <a:spcBef>
                <a:spcPct val="20000"/>
              </a:spcBef>
              <a:buClr>
                <a:schemeClr val="tx1"/>
              </a:buClr>
              <a:buFont typeface="Wingdings" panose="05000000000000000000" pitchFamily="2" charset="2"/>
              <a:buChar char="Ø"/>
              <a:tabLst>
                <a:tab pos="604838" algn="l"/>
                <a:tab pos="709613" algn="l"/>
                <a:tab pos="806450"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pPr>
            <a:endParaRPr lang="en-US" altLang="ja-JP" sz="2400" dirty="0">
              <a:latin typeface="Times New Roman" panose="02020603050405020304" pitchFamily="18" charset="0"/>
              <a:cs typeface="Times New Roman" panose="02020603050405020304" pitchFamily="18" charset="0"/>
            </a:endParaRPr>
          </a:p>
          <a:p>
            <a:pPr marL="358775" indent="0" eaLnBrk="1" hangingPunct="1">
              <a:lnSpc>
                <a:spcPct val="90000"/>
              </a:lnSpc>
              <a:spcBef>
                <a:spcPct val="20000"/>
              </a:spcBef>
              <a:buClr>
                <a:schemeClr val="tx1"/>
              </a:buClr>
            </a:pPr>
            <a:endParaRPr lang="en-US" altLang="ja-JP" sz="2400" dirty="0">
              <a:latin typeface="Times New Roman" panose="02020603050405020304" pitchFamily="18" charset="0"/>
              <a:cs typeface="Times New Roman" panose="02020603050405020304" pitchFamily="18" charset="0"/>
            </a:endParaRPr>
          </a:p>
          <a:p>
            <a:pPr marL="0" indent="0" eaLnBrk="1" hangingPunct="1">
              <a:lnSpc>
                <a:spcPct val="90000"/>
              </a:lnSpc>
              <a:spcBef>
                <a:spcPct val="20000"/>
              </a:spcBef>
              <a:buClr>
                <a:schemeClr val="tx1"/>
              </a:buClr>
            </a:pPr>
            <a:r>
              <a:rPr lang="en-US" altLang="ja-JP" sz="2400" b="1" dirty="0">
                <a:latin typeface="Times New Roman" panose="02020603050405020304" pitchFamily="18" charset="0"/>
                <a:cs typeface="Times New Roman" panose="02020603050405020304" pitchFamily="18" charset="0"/>
              </a:rPr>
              <a:t>[Data Monitoring System] </a:t>
            </a:r>
          </a:p>
          <a:p>
            <a:pPr marL="358775" indent="-358775" eaLnBrk="1" hangingPunct="1">
              <a:lnSpc>
                <a:spcPct val="90000"/>
              </a:lnSpc>
              <a:spcBef>
                <a:spcPct val="20000"/>
              </a:spcBef>
              <a:buClr>
                <a:schemeClr val="tx1"/>
              </a:buClr>
              <a:buFont typeface="Wingdings" panose="05000000000000000000" pitchFamily="2" charset="2"/>
              <a:buChar char="Ø"/>
              <a:tabLst>
                <a:tab pos="604838" algn="l"/>
                <a:tab pos="709613" algn="l"/>
                <a:tab pos="806450"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pPr>
            <a:r>
              <a:rPr lang="en-US" altLang="ja-JP" sz="2400" dirty="0">
                <a:latin typeface="Times New Roman" panose="02020603050405020304" pitchFamily="18" charset="0"/>
                <a:cs typeface="Times New Roman" panose="02020603050405020304" pitchFamily="18" charset="0"/>
              </a:rPr>
              <a:t>Data Transmission: </a:t>
            </a:r>
            <a:br>
              <a:rPr lang="en-US" altLang="ja-JP" sz="2400" dirty="0">
                <a:latin typeface="Times New Roman" panose="02020603050405020304" pitchFamily="18" charset="0"/>
                <a:cs typeface="Times New Roman" panose="02020603050405020304" pitchFamily="18" charset="0"/>
              </a:rPr>
            </a:br>
            <a:r>
              <a:rPr lang="en-US" altLang="ja-JP" sz="2400" dirty="0">
                <a:latin typeface="Arial" panose="020B0604020202020204" pitchFamily="34" charset="0"/>
                <a:cs typeface="Arial" panose="020B0604020202020204" pitchFamily="34" charset="0"/>
              </a:rPr>
              <a:t>Mobile phone network</a:t>
            </a:r>
          </a:p>
          <a:p>
            <a:pPr marL="358775" indent="-358775" eaLnBrk="1" hangingPunct="1">
              <a:lnSpc>
                <a:spcPct val="90000"/>
              </a:lnSpc>
              <a:spcBef>
                <a:spcPct val="20000"/>
              </a:spcBef>
              <a:buClr>
                <a:schemeClr val="tx1"/>
              </a:buClr>
              <a:buFont typeface="Wingdings" panose="05000000000000000000" pitchFamily="2" charset="2"/>
              <a:buChar char="Ø"/>
              <a:tabLst>
                <a:tab pos="604838" algn="l"/>
                <a:tab pos="709613" algn="l"/>
                <a:tab pos="806450"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pPr>
            <a:r>
              <a:rPr lang="en-US" altLang="ja-JP" sz="2400" dirty="0">
                <a:latin typeface="Times New Roman" panose="02020603050405020304" pitchFamily="18" charset="0"/>
                <a:cs typeface="Times New Roman" panose="02020603050405020304" pitchFamily="18" charset="0"/>
              </a:rPr>
              <a:t>Data Management Center: </a:t>
            </a:r>
            <a:br>
              <a:rPr lang="en-US" altLang="ja-JP" sz="2400" dirty="0">
                <a:latin typeface="Times New Roman" panose="02020603050405020304" pitchFamily="18" charset="0"/>
                <a:cs typeface="Times New Roman" panose="02020603050405020304" pitchFamily="18" charset="0"/>
              </a:rPr>
            </a:br>
            <a:r>
              <a:rPr lang="en-US" altLang="ja-JP" sz="2400" b="1" dirty="0">
                <a:latin typeface="Arial" panose="020B0604020202020204" pitchFamily="34" charset="0"/>
                <a:cs typeface="Arial" panose="020B0604020202020204" pitchFamily="34" charset="0"/>
              </a:rPr>
              <a:t>Two</a:t>
            </a:r>
            <a:br>
              <a:rPr lang="en-US" altLang="ja-JP" sz="2400" b="1" dirty="0">
                <a:latin typeface="Arial" panose="020B0604020202020204" pitchFamily="34" charset="0"/>
                <a:cs typeface="Arial" panose="020B0604020202020204" pitchFamily="34" charset="0"/>
              </a:rPr>
            </a:br>
            <a:r>
              <a:rPr lang="en-US" altLang="ja-JP" sz="2400" dirty="0">
                <a:latin typeface="Arial" panose="020B0604020202020204" pitchFamily="34" charset="0"/>
                <a:cs typeface="Arial" panose="020B0604020202020204" pitchFamily="34" charset="0"/>
              </a:rPr>
              <a:t>in</a:t>
            </a:r>
            <a:r>
              <a:rPr lang="en-US" altLang="ja-JP" sz="2400" dirty="0">
                <a:latin typeface="Times New Roman" panose="02020603050405020304" pitchFamily="18" charset="0"/>
                <a:cs typeface="Times New Roman" panose="02020603050405020304" pitchFamily="18" charset="0"/>
              </a:rPr>
              <a:t> </a:t>
            </a:r>
            <a:r>
              <a:rPr lang="en-US" altLang="ja-JP" sz="2000" dirty="0">
                <a:latin typeface="Arial" panose="020B0604020202020204" pitchFamily="34" charset="0"/>
                <a:cs typeface="Arial" panose="020B0604020202020204" pitchFamily="34" charset="0"/>
              </a:rPr>
              <a:t>Lahore (WAPDA), Islamabad(FFC)</a:t>
            </a:r>
          </a:p>
        </p:txBody>
      </p:sp>
      <p:pic>
        <p:nvPicPr>
          <p:cNvPr id="2" name="図 1" descr="テーブル, 座る, ベンチ, 木製 が含まれている画像&#10;&#10;自動的に生成された説明">
            <a:extLst>
              <a:ext uri="{FF2B5EF4-FFF2-40B4-BE49-F238E27FC236}">
                <a16:creationId xmlns:a16="http://schemas.microsoft.com/office/drawing/2014/main" id="{122E045B-FC3A-DCEC-8EDD-D8FA18590A5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769038" y="1896216"/>
            <a:ext cx="2779395" cy="2085340"/>
          </a:xfrm>
          <a:prstGeom prst="rect">
            <a:avLst/>
          </a:prstGeom>
          <a:noFill/>
          <a:ln w="6350">
            <a:solidFill>
              <a:schemeClr val="tx1"/>
            </a:solidFill>
          </a:ln>
        </p:spPr>
      </p:pic>
      <p:pic>
        <p:nvPicPr>
          <p:cNvPr id="3" name="図 2" descr="川と道路&#10;&#10;低い精度で自動的に生成された説明">
            <a:extLst>
              <a:ext uri="{FF2B5EF4-FFF2-40B4-BE49-F238E27FC236}">
                <a16:creationId xmlns:a16="http://schemas.microsoft.com/office/drawing/2014/main" id="{C2B674FB-974D-5672-0510-C66286AAF01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9327" y="1862642"/>
            <a:ext cx="2779395" cy="2085340"/>
          </a:xfrm>
          <a:prstGeom prst="rect">
            <a:avLst/>
          </a:prstGeom>
          <a:noFill/>
          <a:ln w="6350">
            <a:solidFill>
              <a:schemeClr val="tx1"/>
            </a:solidFill>
          </a:ln>
        </p:spPr>
      </p:pic>
      <p:pic>
        <p:nvPicPr>
          <p:cNvPr id="6" name="図 5" descr="屋内, 電子機器, コンピュータ, 座る が含まれている画像&#10;&#10;自動的に生成された説明">
            <a:extLst>
              <a:ext uri="{FF2B5EF4-FFF2-40B4-BE49-F238E27FC236}">
                <a16:creationId xmlns:a16="http://schemas.microsoft.com/office/drawing/2014/main" id="{E84AA2B5-1565-B7AE-79EA-B7E7810242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302" r="21078" b="6388"/>
          <a:stretch/>
        </p:blipFill>
        <p:spPr>
          <a:xfrm>
            <a:off x="4939947" y="4271009"/>
            <a:ext cx="1800522" cy="2085342"/>
          </a:xfrm>
          <a:prstGeom prst="rect">
            <a:avLst/>
          </a:prstGeom>
        </p:spPr>
      </p:pic>
      <p:pic>
        <p:nvPicPr>
          <p:cNvPr id="10" name="図 9" descr="部屋の中に立っている男性たち&#10;&#10;中程度の精度で自動的に生成された説明">
            <a:extLst>
              <a:ext uri="{FF2B5EF4-FFF2-40B4-BE49-F238E27FC236}">
                <a16:creationId xmlns:a16="http://schemas.microsoft.com/office/drawing/2014/main" id="{A45A6D8F-CEF6-953F-5FCF-639ACF961D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868" t="17788" r="17788" b="34868"/>
          <a:stretch/>
        </p:blipFill>
        <p:spPr>
          <a:xfrm>
            <a:off x="6805166" y="4482026"/>
            <a:ext cx="2193306" cy="1644980"/>
          </a:xfrm>
          <a:prstGeom prst="rect">
            <a:avLst/>
          </a:prstGeom>
        </p:spPr>
      </p:pic>
      <p:sp>
        <p:nvSpPr>
          <p:cNvPr id="8" name="テキスト ボックス 7">
            <a:extLst>
              <a:ext uri="{FF2B5EF4-FFF2-40B4-BE49-F238E27FC236}">
                <a16:creationId xmlns:a16="http://schemas.microsoft.com/office/drawing/2014/main" id="{214C133E-32DB-4337-13FA-77776AC25E89}"/>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chemeClr val="accent6">
                    <a:lumMod val="75000"/>
                  </a:schemeClr>
                </a:solidFill>
                <a:latin typeface="Times New Roman" panose="02020603050405020304" pitchFamily="18" charset="0"/>
                <a:cs typeface="Times New Roman" panose="02020603050405020304" pitchFamily="18" charset="0"/>
              </a:rPr>
              <a:t>I. Procurement of Equipment</a:t>
            </a:r>
          </a:p>
        </p:txBody>
      </p:sp>
    </p:spTree>
    <p:extLst>
      <p:ext uri="{BB962C8B-B14F-4D97-AF65-F5344CB8AC3E}">
        <p14:creationId xmlns:p14="http://schemas.microsoft.com/office/powerpoint/2010/main" val="2162331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03772726-C53F-F7D2-1B72-FD6DB985ADCC}"/>
              </a:ext>
            </a:extLst>
          </p:cNvPr>
          <p:cNvGraphicFramePr>
            <a:graphicFrameLocks noGrp="1"/>
          </p:cNvGraphicFramePr>
          <p:nvPr>
            <p:extLst>
              <p:ext uri="{D42A27DB-BD31-4B8C-83A1-F6EECF244321}">
                <p14:modId xmlns:p14="http://schemas.microsoft.com/office/powerpoint/2010/main" val="217905175"/>
              </p:ext>
            </p:extLst>
          </p:nvPr>
        </p:nvGraphicFramePr>
        <p:xfrm>
          <a:off x="323560" y="1102015"/>
          <a:ext cx="8496880" cy="5547360"/>
        </p:xfrm>
        <a:graphic>
          <a:graphicData uri="http://schemas.openxmlformats.org/drawingml/2006/table">
            <a:tbl>
              <a:tblPr firstRow="1" firstCol="1" bandRow="1">
                <a:tableStyleId>{5C22544A-7EE6-4342-B048-85BDC9FD1C3A}</a:tableStyleId>
              </a:tblPr>
              <a:tblGrid>
                <a:gridCol w="229081">
                  <a:extLst>
                    <a:ext uri="{9D8B030D-6E8A-4147-A177-3AD203B41FA5}">
                      <a16:colId xmlns:a16="http://schemas.microsoft.com/office/drawing/2014/main" val="1491291570"/>
                    </a:ext>
                  </a:extLst>
                </a:gridCol>
                <a:gridCol w="2699930">
                  <a:extLst>
                    <a:ext uri="{9D8B030D-6E8A-4147-A177-3AD203B41FA5}">
                      <a16:colId xmlns:a16="http://schemas.microsoft.com/office/drawing/2014/main" val="739733192"/>
                    </a:ext>
                  </a:extLst>
                </a:gridCol>
                <a:gridCol w="618453">
                  <a:extLst>
                    <a:ext uri="{9D8B030D-6E8A-4147-A177-3AD203B41FA5}">
                      <a16:colId xmlns:a16="http://schemas.microsoft.com/office/drawing/2014/main" val="2186466508"/>
                    </a:ext>
                  </a:extLst>
                </a:gridCol>
                <a:gridCol w="883856">
                  <a:extLst>
                    <a:ext uri="{9D8B030D-6E8A-4147-A177-3AD203B41FA5}">
                      <a16:colId xmlns:a16="http://schemas.microsoft.com/office/drawing/2014/main" val="1468707920"/>
                    </a:ext>
                  </a:extLst>
                </a:gridCol>
                <a:gridCol w="353050">
                  <a:extLst>
                    <a:ext uri="{9D8B030D-6E8A-4147-A177-3AD203B41FA5}">
                      <a16:colId xmlns:a16="http://schemas.microsoft.com/office/drawing/2014/main" val="675860503"/>
                    </a:ext>
                  </a:extLst>
                </a:gridCol>
                <a:gridCol w="618453">
                  <a:extLst>
                    <a:ext uri="{9D8B030D-6E8A-4147-A177-3AD203B41FA5}">
                      <a16:colId xmlns:a16="http://schemas.microsoft.com/office/drawing/2014/main" val="2456159942"/>
                    </a:ext>
                  </a:extLst>
                </a:gridCol>
                <a:gridCol w="619349">
                  <a:extLst>
                    <a:ext uri="{9D8B030D-6E8A-4147-A177-3AD203B41FA5}">
                      <a16:colId xmlns:a16="http://schemas.microsoft.com/office/drawing/2014/main" val="3783130516"/>
                    </a:ext>
                  </a:extLst>
                </a:gridCol>
                <a:gridCol w="618453">
                  <a:extLst>
                    <a:ext uri="{9D8B030D-6E8A-4147-A177-3AD203B41FA5}">
                      <a16:colId xmlns:a16="http://schemas.microsoft.com/office/drawing/2014/main" val="4038010630"/>
                    </a:ext>
                  </a:extLst>
                </a:gridCol>
                <a:gridCol w="280677">
                  <a:extLst>
                    <a:ext uri="{9D8B030D-6E8A-4147-A177-3AD203B41FA5}">
                      <a16:colId xmlns:a16="http://schemas.microsoft.com/office/drawing/2014/main" val="3608116797"/>
                    </a:ext>
                  </a:extLst>
                </a:gridCol>
                <a:gridCol w="956229">
                  <a:extLst>
                    <a:ext uri="{9D8B030D-6E8A-4147-A177-3AD203B41FA5}">
                      <a16:colId xmlns:a16="http://schemas.microsoft.com/office/drawing/2014/main" val="865582738"/>
                    </a:ext>
                  </a:extLst>
                </a:gridCol>
                <a:gridCol w="619349">
                  <a:extLst>
                    <a:ext uri="{9D8B030D-6E8A-4147-A177-3AD203B41FA5}">
                      <a16:colId xmlns:a16="http://schemas.microsoft.com/office/drawing/2014/main" val="903420740"/>
                    </a:ext>
                  </a:extLst>
                </a:gridCol>
              </a:tblGrid>
              <a:tr h="608428">
                <a:tc>
                  <a:txBody>
                    <a:bodyPr/>
                    <a:lstStyle/>
                    <a:p>
                      <a:pPr marL="13970" algn="ctr"/>
                      <a:r>
                        <a:rPr lang="en-AU" sz="900" dirty="0">
                          <a:effectLst/>
                          <a:highlight>
                            <a:srgbClr val="F2F2F2"/>
                          </a:highlight>
                        </a:rPr>
                        <a:t> </a:t>
                      </a:r>
                      <a:endParaRPr lang="ja-JP" sz="1100" dirty="0">
                        <a:effectLst/>
                        <a:highlight>
                          <a:srgbClr val="F2F2F2"/>
                        </a:highlight>
                      </a:endParaRPr>
                    </a:p>
                    <a:p>
                      <a:pPr marL="13970" algn="ctr"/>
                      <a:r>
                        <a:rPr lang="en-AU" sz="900" dirty="0">
                          <a:effectLst/>
                          <a:highlight>
                            <a:srgbClr val="F2F2F2"/>
                          </a:highlight>
                        </a:rPr>
                        <a:t> </a:t>
                      </a:r>
                      <a:endParaRPr lang="ja-JP" sz="1100" dirty="0">
                        <a:effectLst/>
                        <a:highlight>
                          <a:srgbClr val="F2F2F2"/>
                        </a:highligh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spcAft>
                          <a:spcPts val="0"/>
                        </a:spcAft>
                      </a:pPr>
                      <a:r>
                        <a:rPr lang="en-AU" sz="1400" dirty="0">
                          <a:effectLst/>
                        </a:rPr>
                        <a:t>Items</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en-AU" sz="1400" dirty="0">
                          <a:effectLst/>
                        </a:rPr>
                        <a:t>FFC</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en-AU" sz="1400" dirty="0">
                          <a:effectLst/>
                        </a:rPr>
                        <a:t>WAPDA Town</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en-AU" sz="1400" dirty="0">
                          <a:effectLst/>
                        </a:rPr>
                        <a:t>NDMA</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en-AU" sz="1400" dirty="0">
                          <a:effectLst/>
                        </a:rPr>
                        <a:t>PMD</a:t>
                      </a:r>
                      <a:endParaRPr lang="ja-JP" sz="1400" dirty="0">
                        <a:effectLst/>
                      </a:endParaRPr>
                    </a:p>
                    <a:p>
                      <a:pPr algn="ctr">
                        <a:spcAft>
                          <a:spcPts val="0"/>
                        </a:spcAft>
                      </a:pPr>
                      <a:r>
                        <a:rPr lang="en-AU" sz="1400" dirty="0">
                          <a:effectLst/>
                        </a:rPr>
                        <a:t>FFD</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en-AU" sz="1400" dirty="0">
                          <a:effectLst/>
                        </a:rPr>
                        <a:t>PCIW</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en-AU" sz="1400" dirty="0">
                          <a:effectLst/>
                        </a:rPr>
                        <a:t>PID</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en-AU" sz="1400" dirty="0">
                          <a:effectLst/>
                        </a:rPr>
                        <a:t>IRSA</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en-AU" sz="1400" dirty="0">
                          <a:effectLst/>
                        </a:rPr>
                        <a:t>WAPDA House</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en-AU" sz="1400" dirty="0">
                          <a:effectLst/>
                        </a:rPr>
                        <a:t>HHOS Sites (45)</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14012474"/>
                  </a:ext>
                </a:extLst>
              </a:tr>
              <a:tr h="202810">
                <a:tc gridSpan="11">
                  <a:txBody>
                    <a:bodyPr/>
                    <a:lstStyle/>
                    <a:p>
                      <a:pPr algn="just">
                        <a:spcAft>
                          <a:spcPts val="0"/>
                        </a:spcAft>
                      </a:pPr>
                      <a:r>
                        <a:rPr lang="en-AU" sz="1400">
                          <a:effectLst/>
                        </a:rPr>
                        <a:t>Equipment for the Central Data Management Centres</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93460192"/>
                  </a:ext>
                </a:extLst>
              </a:tr>
              <a:tr h="202810">
                <a:tc>
                  <a:txBody>
                    <a:bodyPr/>
                    <a:lstStyle/>
                    <a:p>
                      <a:pPr marL="13970" algn="just"/>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just">
                        <a:spcAft>
                          <a:spcPts val="0"/>
                        </a:spcAft>
                      </a:pPr>
                      <a:r>
                        <a:rPr lang="en-AU" sz="1400">
                          <a:effectLst/>
                        </a:rPr>
                        <a:t>Data Receiving System</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r>
                        <a:rPr lang="en-AU" sz="1400">
                          <a:effectLst/>
                        </a:rPr>
                        <a:t>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910505844"/>
                  </a:ext>
                </a:extLst>
              </a:tr>
              <a:tr h="202810">
                <a:tc>
                  <a:txBody>
                    <a:bodyPr/>
                    <a:lstStyle/>
                    <a:p>
                      <a:pPr marL="13970" algn="just"/>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just">
                        <a:spcAft>
                          <a:spcPts val="0"/>
                        </a:spcAft>
                      </a:pPr>
                      <a:r>
                        <a:rPr lang="en-AU" sz="1400">
                          <a:effectLst/>
                        </a:rPr>
                        <a:t>Data Processing System</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r>
                        <a:rPr lang="en-AU" sz="1400">
                          <a:effectLst/>
                        </a:rPr>
                        <a:t>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dirty="0">
                          <a:effectLst/>
                        </a:rPr>
                        <a:t> </a:t>
                      </a:r>
                      <a:endParaRPr lang="ja-JP" sz="1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30368348"/>
                  </a:ext>
                </a:extLst>
              </a:tr>
              <a:tr h="202810">
                <a:tc>
                  <a:txBody>
                    <a:bodyPr/>
                    <a:lstStyle/>
                    <a:p>
                      <a:pPr marL="13970" algn="just"/>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just">
                        <a:spcAft>
                          <a:spcPts val="0"/>
                        </a:spcAft>
                      </a:pPr>
                      <a:r>
                        <a:rPr lang="en-AU" sz="1400">
                          <a:effectLst/>
                        </a:rPr>
                        <a:t>Database System</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r>
                        <a:rPr lang="en-AU" sz="1400">
                          <a:effectLst/>
                        </a:rPr>
                        <a:t>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989676509"/>
                  </a:ext>
                </a:extLst>
              </a:tr>
              <a:tr h="202810">
                <a:tc>
                  <a:txBody>
                    <a:bodyPr/>
                    <a:lstStyle/>
                    <a:p>
                      <a:pPr marL="13970" algn="just"/>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just">
                        <a:spcAft>
                          <a:spcPts val="0"/>
                        </a:spcAft>
                      </a:pPr>
                      <a:r>
                        <a:rPr lang="en-AU" sz="1400" spc="-20">
                          <a:effectLst/>
                        </a:rPr>
                        <a:t>Information Provision System</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r>
                        <a:rPr lang="en-AU" sz="1400">
                          <a:effectLst/>
                        </a:rPr>
                        <a:t>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511941648"/>
                  </a:ext>
                </a:extLst>
              </a:tr>
              <a:tr h="202810">
                <a:tc>
                  <a:txBody>
                    <a:bodyPr/>
                    <a:lstStyle/>
                    <a:p>
                      <a:pPr marL="13970" algn="just"/>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just">
                        <a:spcAft>
                          <a:spcPts val="0"/>
                        </a:spcAft>
                      </a:pPr>
                      <a:r>
                        <a:rPr lang="en-AU" sz="1400">
                          <a:effectLst/>
                        </a:rPr>
                        <a:t>Data Management System</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45834879"/>
                  </a:ext>
                </a:extLst>
              </a:tr>
              <a:tr h="202810">
                <a:tc>
                  <a:txBody>
                    <a:bodyPr/>
                    <a:lstStyle/>
                    <a:p>
                      <a:pPr marL="13970" algn="just"/>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just">
                        <a:spcAft>
                          <a:spcPts val="0"/>
                        </a:spcAft>
                      </a:pPr>
                      <a:r>
                        <a:rPr lang="en-AU" sz="1400">
                          <a:effectLst/>
                        </a:rPr>
                        <a:t>Alert System</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436603051"/>
                  </a:ext>
                </a:extLst>
              </a:tr>
              <a:tr h="202810">
                <a:tc gridSpan="2">
                  <a:txBody>
                    <a:bodyPr/>
                    <a:lstStyle/>
                    <a:p>
                      <a:pPr indent="18415" algn="just">
                        <a:spcAft>
                          <a:spcPts val="0"/>
                        </a:spcAft>
                      </a:pPr>
                      <a:r>
                        <a:rPr lang="en-AU" sz="1400">
                          <a:effectLst/>
                        </a:rPr>
                        <a:t>Data Display </a:t>
                      </a:r>
                      <a:r>
                        <a:rPr lang="en-AU" sz="1400" spc="-30">
                          <a:effectLst/>
                        </a:rPr>
                        <a:t>System</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hMerge="1">
                  <a:txBody>
                    <a:bodyPr/>
                    <a:lstStyle/>
                    <a:p>
                      <a:endParaRPr lang="en-GB"/>
                    </a:p>
                  </a:txBody>
                  <a:tcPr/>
                </a:tc>
                <a:tc>
                  <a:txBody>
                    <a:bodyPr/>
                    <a:lstStyle/>
                    <a:p>
                      <a:pPr algn="ctr"/>
                      <a:r>
                        <a:rPr lang="en-AU" sz="1400">
                          <a:effectLst/>
                        </a:rPr>
                        <a:t>3</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4</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165347563"/>
                  </a:ext>
                </a:extLst>
              </a:tr>
              <a:tr h="405618">
                <a:tc gridSpan="2">
                  <a:txBody>
                    <a:bodyPr/>
                    <a:lstStyle/>
                    <a:p>
                      <a:pPr indent="17145" algn="just">
                        <a:spcAft>
                          <a:spcPts val="0"/>
                        </a:spcAft>
                      </a:pPr>
                      <a:r>
                        <a:rPr lang="en-AU" sz="1400" spc="-30">
                          <a:effectLst/>
                        </a:rPr>
                        <a:t>Hydrological &amp; Hydraulic Observation System</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hMerge="1">
                  <a:txBody>
                    <a:bodyPr/>
                    <a:lstStyle/>
                    <a:p>
                      <a:endParaRPr lang="en-GB"/>
                    </a:p>
                  </a:txBody>
                  <a:tcP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dirty="0">
                          <a:effectLst/>
                        </a:rPr>
                        <a:t>46</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991292311"/>
                  </a:ext>
                </a:extLst>
              </a:tr>
              <a:tr h="202810">
                <a:tc gridSpan="2">
                  <a:txBody>
                    <a:bodyPr/>
                    <a:lstStyle/>
                    <a:p>
                      <a:pPr indent="17780" algn="just">
                        <a:spcAft>
                          <a:spcPts val="0"/>
                        </a:spcAft>
                      </a:pPr>
                      <a:r>
                        <a:rPr lang="en-AU" sz="1400" spc="-20" dirty="0">
                          <a:effectLst/>
                        </a:rPr>
                        <a:t>Acoustic Doppler Current Profiler (ADCP)</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hMerge="1">
                  <a:txBody>
                    <a:bodyPr/>
                    <a:lstStyle/>
                    <a:p>
                      <a:endParaRPr lang="en-GB"/>
                    </a:p>
                  </a:txBody>
                  <a:tcPr/>
                </a:tc>
                <a:tc>
                  <a:txBody>
                    <a:bodyPr/>
                    <a:lstStyle/>
                    <a:p>
                      <a:pPr algn="ctr"/>
                      <a:r>
                        <a:rPr lang="en-AU" sz="1400">
                          <a:effectLst/>
                        </a:rPr>
                        <a:t>1</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5</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754233653"/>
                  </a:ext>
                </a:extLst>
              </a:tr>
              <a:tr h="405618">
                <a:tc gridSpan="2">
                  <a:txBody>
                    <a:bodyPr/>
                    <a:lstStyle/>
                    <a:p>
                      <a:pPr indent="18415" algn="just">
                        <a:spcAft>
                          <a:spcPts val="0"/>
                        </a:spcAft>
                      </a:pPr>
                      <a:r>
                        <a:rPr lang="en-AU" sz="1400">
                          <a:effectLst/>
                        </a:rPr>
                        <a:t>Automatic Weather Observation System</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tc>
                <a:tc hMerge="1">
                  <a:txBody>
                    <a:bodyPr/>
                    <a:lstStyle/>
                    <a:p>
                      <a:endParaRPr lang="en-GB"/>
                    </a:p>
                  </a:txBody>
                  <a:tcP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dirty="0">
                          <a:effectLst/>
                        </a:rPr>
                        <a:t> </a:t>
                      </a:r>
                      <a:endParaRPr lang="ja-JP" sz="14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5</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1400">
                          <a:effectLst/>
                        </a:rPr>
                        <a:t> </a:t>
                      </a:r>
                      <a:endParaRPr lang="ja-JP" sz="14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dirty="0">
                          <a:effectLst/>
                        </a:rPr>
                        <a:t> </a:t>
                      </a:r>
                      <a:endParaRPr lang="ja-JP" sz="1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r>
                        <a:rPr lang="en-AU" sz="900">
                          <a:effectLst/>
                        </a:rPr>
                        <a:t> </a:t>
                      </a:r>
                      <a:endParaRPr lang="ja-JP" sz="110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423795060"/>
                  </a:ext>
                </a:extLst>
              </a:tr>
              <a:tr h="1622474">
                <a:tc gridSpan="11">
                  <a:txBody>
                    <a:bodyPr/>
                    <a:lstStyle/>
                    <a:p>
                      <a:pPr marL="342900" lvl="0" indent="-342900" algn="l">
                        <a:buFont typeface="Wingdings" panose="05000000000000000000" pitchFamily="2" charset="2"/>
                        <a:buChar char=""/>
                      </a:pPr>
                      <a:r>
                        <a:rPr lang="en-AU" sz="1400" dirty="0">
                          <a:effectLst/>
                        </a:rPr>
                        <a:t>FFC: Federal Flood Commission</a:t>
                      </a:r>
                      <a:endParaRPr lang="ja-JP" sz="1400" dirty="0">
                        <a:effectLst/>
                      </a:endParaRPr>
                    </a:p>
                    <a:p>
                      <a:pPr marL="342900" lvl="0" indent="-342900" algn="l">
                        <a:buFont typeface="Wingdings" panose="05000000000000000000" pitchFamily="2" charset="2"/>
                        <a:buChar char=""/>
                      </a:pPr>
                      <a:r>
                        <a:rPr lang="en-AU" sz="1400" dirty="0">
                          <a:effectLst/>
                        </a:rPr>
                        <a:t>WAPDA: Water &amp; Power Development Authority</a:t>
                      </a:r>
                      <a:endParaRPr lang="ja-JP" sz="1400" dirty="0">
                        <a:effectLst/>
                      </a:endParaRPr>
                    </a:p>
                    <a:p>
                      <a:pPr marL="342900" lvl="0" indent="-342900" algn="l">
                        <a:buFont typeface="Wingdings" panose="05000000000000000000" pitchFamily="2" charset="2"/>
                        <a:buChar char=""/>
                      </a:pPr>
                      <a:r>
                        <a:rPr lang="en-AU" sz="1400" dirty="0">
                          <a:effectLst/>
                        </a:rPr>
                        <a:t>NDMA: National Disaster Management Authority</a:t>
                      </a:r>
                      <a:endParaRPr lang="ja-JP" sz="1400" dirty="0">
                        <a:effectLst/>
                      </a:endParaRPr>
                    </a:p>
                    <a:p>
                      <a:pPr marL="342900" lvl="0" indent="-342900" algn="l">
                        <a:buFont typeface="Wingdings" panose="05000000000000000000" pitchFamily="2" charset="2"/>
                        <a:buChar char=""/>
                      </a:pPr>
                      <a:r>
                        <a:rPr lang="en-AU" sz="1400" dirty="0">
                          <a:effectLst/>
                        </a:rPr>
                        <a:t>IRSA: Indus River System Authority</a:t>
                      </a:r>
                      <a:endParaRPr lang="ja-JP" sz="1400" dirty="0">
                        <a:effectLst/>
                      </a:endParaRPr>
                    </a:p>
                    <a:p>
                      <a:pPr marL="342900" lvl="0" indent="-342900" algn="l">
                        <a:buFont typeface="Wingdings" panose="05000000000000000000" pitchFamily="2" charset="2"/>
                        <a:buChar char=""/>
                      </a:pPr>
                      <a:r>
                        <a:rPr lang="en-AU" sz="1400" dirty="0">
                          <a:effectLst/>
                        </a:rPr>
                        <a:t>PMD: Pakistan Meteorological Department (FFD: Flood Forecasting Division)</a:t>
                      </a:r>
                      <a:endParaRPr lang="ja-JP" sz="1400" dirty="0">
                        <a:effectLst/>
                      </a:endParaRPr>
                    </a:p>
                    <a:p>
                      <a:pPr marL="342900" lvl="0" indent="-342900" algn="l">
                        <a:buFont typeface="Wingdings" panose="05000000000000000000" pitchFamily="2" charset="2"/>
                        <a:buChar char=""/>
                      </a:pPr>
                      <a:r>
                        <a:rPr lang="en-AU" sz="1400" dirty="0">
                          <a:effectLst/>
                        </a:rPr>
                        <a:t>PCIW: Pakistan Commissioner for Indus Waters</a:t>
                      </a:r>
                      <a:endParaRPr lang="ja-JP" sz="1400" dirty="0">
                        <a:effectLst/>
                      </a:endParaRPr>
                    </a:p>
                    <a:p>
                      <a:pPr marL="342900" lvl="0" indent="-342900" algn="l">
                        <a:buFont typeface="Wingdings" panose="05000000000000000000" pitchFamily="2" charset="2"/>
                        <a:buChar char=""/>
                      </a:pPr>
                      <a:r>
                        <a:rPr lang="en-AU" sz="1400" dirty="0">
                          <a:effectLst/>
                        </a:rPr>
                        <a:t>PID: Provincial Irrigation Department</a:t>
                      </a:r>
                      <a:endParaRPr lang="ja-JP" sz="1400" dirty="0">
                        <a:effectLst/>
                      </a:endParaRPr>
                    </a:p>
                    <a:p>
                      <a:pPr marL="342900" lvl="0" indent="-342900" algn="l">
                        <a:buFont typeface="Wingdings" panose="05000000000000000000" pitchFamily="2" charset="2"/>
                        <a:buChar char=""/>
                      </a:pPr>
                      <a:r>
                        <a:rPr lang="en-AU" sz="1400" dirty="0">
                          <a:effectLst/>
                        </a:rPr>
                        <a:t>HHOS: Hydrological &amp; Hydraulic Observation System</a:t>
                      </a:r>
                      <a:endParaRPr lang="ja-JP" sz="1400" dirty="0">
                        <a:effectLst/>
                        <a:latin typeface="Times New Roman" panose="02020603050405020304" pitchFamily="18" charset="0"/>
                        <a:ea typeface="ＭＳ 明朝" panose="02020609040205080304" pitchFamily="17" charset="-128"/>
                        <a:cs typeface="Wingdings" panose="05000000000000000000" pitchFamily="2" charset="2"/>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49005984"/>
                  </a:ext>
                </a:extLst>
              </a:tr>
            </a:tbl>
          </a:graphicData>
        </a:graphic>
      </p:graphicFrame>
      <p:sp>
        <p:nvSpPr>
          <p:cNvPr id="6" name="Rectangle 1">
            <a:extLst>
              <a:ext uri="{FF2B5EF4-FFF2-40B4-BE49-F238E27FC236}">
                <a16:creationId xmlns:a16="http://schemas.microsoft.com/office/drawing/2014/main" id="{965ECEBE-C9ED-104F-4C34-FE39B3B197A9}"/>
              </a:ext>
            </a:extLst>
          </p:cNvPr>
          <p:cNvSpPr>
            <a:spLocks noChangeArrowheads="1"/>
          </p:cNvSpPr>
          <p:nvPr/>
        </p:nvSpPr>
        <p:spPr bwMode="auto">
          <a:xfrm>
            <a:off x="323560" y="266314"/>
            <a:ext cx="8679038" cy="91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eaLnBrk="1" fontAlgn="base" hangingPunct="1">
              <a:lnSpc>
                <a:spcPct val="90000"/>
              </a:lnSpc>
              <a:spcBef>
                <a:spcPct val="20000"/>
              </a:spcBef>
              <a:spcAft>
                <a:spcPct val="0"/>
              </a:spcAft>
              <a:buClr>
                <a:schemeClr val="tx1"/>
              </a:buClr>
              <a:buSzTx/>
              <a:buFontTx/>
              <a:buNone/>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pPr>
            <a:r>
              <a:rPr lang="en-US" altLang="ja-JP" sz="2800" b="1" dirty="0">
                <a:latin typeface="Times New Roman" panose="02020603050405020304" pitchFamily="18" charset="0"/>
                <a:ea typeface="ＭＳ Ｐゴシック" panose="020B0600070205080204" pitchFamily="50" charset="-128"/>
                <a:cs typeface="Times New Roman" panose="02020603050405020304" pitchFamily="18" charset="0"/>
              </a:rPr>
              <a:t>Hydrological and Hydraulic</a:t>
            </a:r>
            <a:r>
              <a:rPr lang="en-AU" altLang="ja-JP" sz="2800" b="1" dirty="0">
                <a:latin typeface="Times New Roman" panose="02020603050405020304" pitchFamily="18" charset="0"/>
                <a:ea typeface="ＭＳ Ｐゴシック" panose="020B0600070205080204" pitchFamily="50" charset="-128"/>
                <a:cs typeface="Times New Roman" panose="02020603050405020304" pitchFamily="18" charset="0"/>
              </a:rPr>
              <a:t> Equipment Determined</a:t>
            </a:r>
          </a:p>
          <a:p>
            <a:pPr marR="0" lvl="0" eaLnBrk="1" fontAlgn="base" hangingPunct="1">
              <a:spcBef>
                <a:spcPts val="0"/>
              </a:spcBef>
              <a:spcAft>
                <a:spcPct val="0"/>
              </a:spcAft>
              <a:buClr>
                <a:schemeClr val="tx1"/>
              </a:buClr>
              <a:buSzTx/>
              <a:buFontTx/>
              <a:buNone/>
              <a:tabLst>
                <a:tab pos="604838" algn="l"/>
                <a:tab pos="709613" algn="l"/>
                <a:tab pos="1158875" algn="l"/>
                <a:tab pos="1608138" algn="l"/>
                <a:tab pos="2057400" algn="l"/>
                <a:tab pos="2506663" algn="l"/>
                <a:tab pos="2955925" algn="l"/>
                <a:tab pos="3405188" algn="l"/>
                <a:tab pos="3854450" algn="l"/>
                <a:tab pos="4303713" algn="l"/>
                <a:tab pos="4752975" algn="l"/>
                <a:tab pos="5202238" algn="l"/>
                <a:tab pos="5651500" algn="l"/>
                <a:tab pos="6100763" algn="l"/>
                <a:tab pos="6550025" algn="l"/>
                <a:tab pos="6999288" algn="l"/>
                <a:tab pos="7448550" algn="l"/>
                <a:tab pos="7897813" algn="l"/>
                <a:tab pos="8347075" algn="l"/>
                <a:tab pos="8796338" algn="l"/>
                <a:tab pos="9245600" algn="l"/>
              </a:tabLst>
            </a:pPr>
            <a:r>
              <a:rPr lang="en-AU" altLang="ja-JP" sz="2800" b="1" dirty="0">
                <a:latin typeface="Times New Roman" panose="02020603050405020304" pitchFamily="18" charset="0"/>
                <a:ea typeface="ＭＳ Ｐゴシック" panose="020B0600070205080204" pitchFamily="50" charset="-128"/>
                <a:cs typeface="Times New Roman" panose="02020603050405020304" pitchFamily="18" charset="0"/>
              </a:rPr>
              <a:t>from the Preparatory Survey</a:t>
            </a:r>
            <a:endParaRPr kumimoji="0" lang="en-AU" altLang="ja-JP" sz="1800" b="0" i="0" u="none" strike="noStrike" cap="none" normalizeH="0" baseline="0" dirty="0">
              <a:ln>
                <a:noFill/>
              </a:ln>
              <a:solidFill>
                <a:schemeClr val="tx1"/>
              </a:solidFill>
              <a:effectLst/>
              <a:latin typeface="Arial" panose="020B0604020202020204" pitchFamily="34" charset="0"/>
            </a:endParaRPr>
          </a:p>
        </p:txBody>
      </p:sp>
      <p:sp>
        <p:nvSpPr>
          <p:cNvPr id="2" name="テキスト ボックス 1">
            <a:extLst>
              <a:ext uri="{FF2B5EF4-FFF2-40B4-BE49-F238E27FC236}">
                <a16:creationId xmlns:a16="http://schemas.microsoft.com/office/drawing/2014/main" id="{2F9F5B4F-1AC5-8415-755C-0F9343EE769D}"/>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chemeClr val="accent6">
                    <a:lumMod val="75000"/>
                  </a:schemeClr>
                </a:solidFill>
                <a:latin typeface="Times New Roman" panose="02020603050405020304" pitchFamily="18" charset="0"/>
                <a:cs typeface="Times New Roman" panose="02020603050405020304" pitchFamily="18" charset="0"/>
              </a:rPr>
              <a:t>I. Procurement of Equipment</a:t>
            </a:r>
          </a:p>
        </p:txBody>
      </p:sp>
      <p:sp>
        <p:nvSpPr>
          <p:cNvPr id="3" name="スライド番号プレースホルダー 2">
            <a:extLst>
              <a:ext uri="{FF2B5EF4-FFF2-40B4-BE49-F238E27FC236}">
                <a16:creationId xmlns:a16="http://schemas.microsoft.com/office/drawing/2014/main" id="{908BE4FF-6273-7BBD-8C53-ADC87E1F7478}"/>
              </a:ext>
            </a:extLst>
          </p:cNvPr>
          <p:cNvSpPr>
            <a:spLocks noGrp="1"/>
          </p:cNvSpPr>
          <p:nvPr>
            <p:ph type="sldNum" sz="quarter" idx="12"/>
          </p:nvPr>
        </p:nvSpPr>
        <p:spPr/>
        <p:txBody>
          <a:bodyPr/>
          <a:lstStyle/>
          <a:p>
            <a:fld id="{99C490EF-B217-472F-A3D4-A06C8A9861C0}" type="slidenum">
              <a:rPr kumimoji="1" lang="ja-JP" altLang="en-US" smtClean="0"/>
              <a:t>7</a:t>
            </a:fld>
            <a:endParaRPr kumimoji="1" lang="ja-JP" altLang="en-US" dirty="0"/>
          </a:p>
        </p:txBody>
      </p:sp>
    </p:spTree>
    <p:extLst>
      <p:ext uri="{BB962C8B-B14F-4D97-AF65-F5344CB8AC3E}">
        <p14:creationId xmlns:p14="http://schemas.microsoft.com/office/powerpoint/2010/main" val="3967986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コンテンツ プレースホルダー 7" descr="グラフィカル ユーザー インターフェイス&#10;&#10;自動的に生成された説明">
            <a:extLst>
              <a:ext uri="{FF2B5EF4-FFF2-40B4-BE49-F238E27FC236}">
                <a16:creationId xmlns:a16="http://schemas.microsoft.com/office/drawing/2014/main" id="{37D05DC0-F270-D5B0-F84F-7442671B5F92}"/>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5644"/>
          <a:stretch/>
        </p:blipFill>
        <p:spPr>
          <a:xfrm>
            <a:off x="256928" y="1318038"/>
            <a:ext cx="8887072" cy="5174022"/>
          </a:xfrm>
        </p:spPr>
      </p:pic>
      <p:sp>
        <p:nvSpPr>
          <p:cNvPr id="9" name="Rectangle 1">
            <a:extLst>
              <a:ext uri="{FF2B5EF4-FFF2-40B4-BE49-F238E27FC236}">
                <a16:creationId xmlns:a16="http://schemas.microsoft.com/office/drawing/2014/main" id="{A6A743AA-8260-E00E-0A26-5D6F28F7DD9A}"/>
              </a:ext>
            </a:extLst>
          </p:cNvPr>
          <p:cNvSpPr>
            <a:spLocks noChangeArrowheads="1"/>
          </p:cNvSpPr>
          <p:nvPr/>
        </p:nvSpPr>
        <p:spPr bwMode="auto">
          <a:xfrm>
            <a:off x="292230" y="476049"/>
            <a:ext cx="8512405"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88900" lvl="4" algn="ctr"/>
            <a:r>
              <a:rPr lang="en-AU" altLang="ja-JP" sz="2800" b="1" dirty="0">
                <a:effectLst/>
                <a:latin typeface="Times New Roman" panose="02020603050405020304" pitchFamily="18" charset="0"/>
                <a:ea typeface="ＭＳ 明朝" panose="02020609040205080304" pitchFamily="17" charset="-128"/>
                <a:cs typeface="Times New Roman" panose="02020603050405020304" pitchFamily="18" charset="0"/>
              </a:rPr>
              <a:t>Data Flow of Hydrological &amp; Hydraulic</a:t>
            </a:r>
          </a:p>
          <a:p>
            <a:pPr marL="0" lvl="4" algn="ctr"/>
            <a:r>
              <a:rPr lang="en-AU" altLang="ja-JP" sz="2800" b="1" dirty="0">
                <a:effectLst/>
                <a:latin typeface="Times New Roman" panose="02020603050405020304" pitchFamily="18" charset="0"/>
                <a:ea typeface="ＭＳ 明朝" panose="02020609040205080304" pitchFamily="17" charset="-128"/>
                <a:cs typeface="Times New Roman" panose="02020603050405020304" pitchFamily="18" charset="0"/>
              </a:rPr>
              <a:t>Observation Network</a:t>
            </a:r>
            <a:endParaRPr lang="ja-JP" altLang="ja-JP" sz="2800" b="1" dirty="0">
              <a:effectLst/>
              <a:latin typeface="Times New Roman" panose="020206030504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ja-JP" sz="1800" b="0" i="0" u="none" strike="noStrike" cap="none" normalizeH="0" baseline="0" dirty="0">
              <a:ln>
                <a:noFill/>
              </a:ln>
              <a:solidFill>
                <a:schemeClr val="tx1"/>
              </a:solidFill>
              <a:effectLst/>
              <a:latin typeface="Arial" panose="020B0604020202020204" pitchFamily="34" charset="0"/>
            </a:endParaRPr>
          </a:p>
        </p:txBody>
      </p:sp>
      <p:sp>
        <p:nvSpPr>
          <p:cNvPr id="2" name="テキスト ボックス 1">
            <a:extLst>
              <a:ext uri="{FF2B5EF4-FFF2-40B4-BE49-F238E27FC236}">
                <a16:creationId xmlns:a16="http://schemas.microsoft.com/office/drawing/2014/main" id="{A68FEBAD-56C3-4C08-5015-13809654E067}"/>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chemeClr val="accent6">
                    <a:lumMod val="75000"/>
                  </a:schemeClr>
                </a:solidFill>
                <a:latin typeface="Times New Roman" panose="02020603050405020304" pitchFamily="18" charset="0"/>
                <a:cs typeface="Times New Roman" panose="02020603050405020304" pitchFamily="18" charset="0"/>
              </a:rPr>
              <a:t>I. Procurement of Equipment</a:t>
            </a:r>
          </a:p>
        </p:txBody>
      </p:sp>
      <p:sp>
        <p:nvSpPr>
          <p:cNvPr id="3" name="スライド番号プレースホルダー 2">
            <a:extLst>
              <a:ext uri="{FF2B5EF4-FFF2-40B4-BE49-F238E27FC236}">
                <a16:creationId xmlns:a16="http://schemas.microsoft.com/office/drawing/2014/main" id="{BB07238F-732D-1B95-FBB2-EAB5EA003840}"/>
              </a:ext>
            </a:extLst>
          </p:cNvPr>
          <p:cNvSpPr>
            <a:spLocks noGrp="1"/>
          </p:cNvSpPr>
          <p:nvPr>
            <p:ph type="sldNum" sz="quarter" idx="12"/>
          </p:nvPr>
        </p:nvSpPr>
        <p:spPr/>
        <p:txBody>
          <a:bodyPr/>
          <a:lstStyle/>
          <a:p>
            <a:fld id="{99C490EF-B217-472F-A3D4-A06C8A9861C0}" type="slidenum">
              <a:rPr kumimoji="1" lang="ja-JP" altLang="en-US" smtClean="0"/>
              <a:t>8</a:t>
            </a:fld>
            <a:endParaRPr kumimoji="1" lang="ja-JP" altLang="en-US"/>
          </a:p>
        </p:txBody>
      </p:sp>
    </p:spTree>
    <p:extLst>
      <p:ext uri="{BB962C8B-B14F-4D97-AF65-F5344CB8AC3E}">
        <p14:creationId xmlns:p14="http://schemas.microsoft.com/office/powerpoint/2010/main" val="2402417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D303C4-0E48-806F-854B-AE5D249ED44D}"/>
              </a:ext>
            </a:extLst>
          </p:cNvPr>
          <p:cNvSpPr>
            <a:spLocks noGrp="1"/>
          </p:cNvSpPr>
          <p:nvPr>
            <p:ph type="title"/>
          </p:nvPr>
        </p:nvSpPr>
        <p:spPr/>
        <p:txBody>
          <a:bodyPr/>
          <a:lstStyle/>
          <a:p>
            <a:endParaRPr kumimoji="1" lang="en-GB"/>
          </a:p>
        </p:txBody>
      </p:sp>
      <p:sp>
        <p:nvSpPr>
          <p:cNvPr id="3" name="コンテンツ プレースホルダー 2">
            <a:extLst>
              <a:ext uri="{FF2B5EF4-FFF2-40B4-BE49-F238E27FC236}">
                <a16:creationId xmlns:a16="http://schemas.microsoft.com/office/drawing/2014/main" id="{7959B551-645B-74B9-7A90-27BC5B7E2784}"/>
              </a:ext>
            </a:extLst>
          </p:cNvPr>
          <p:cNvSpPr>
            <a:spLocks noGrp="1"/>
          </p:cNvSpPr>
          <p:nvPr>
            <p:ph sz="half" idx="1"/>
          </p:nvPr>
        </p:nvSpPr>
        <p:spPr/>
        <p:txBody>
          <a:bodyPr/>
          <a:lstStyle/>
          <a:p>
            <a:endParaRPr kumimoji="1" lang="en-GB"/>
          </a:p>
        </p:txBody>
      </p:sp>
      <p:sp>
        <p:nvSpPr>
          <p:cNvPr id="4" name="コンテンツ プレースホルダー 3">
            <a:extLst>
              <a:ext uri="{FF2B5EF4-FFF2-40B4-BE49-F238E27FC236}">
                <a16:creationId xmlns:a16="http://schemas.microsoft.com/office/drawing/2014/main" id="{64F01864-3AAC-60C1-A484-AF2DA1993A1D}"/>
              </a:ext>
            </a:extLst>
          </p:cNvPr>
          <p:cNvSpPr>
            <a:spLocks noGrp="1"/>
          </p:cNvSpPr>
          <p:nvPr>
            <p:ph sz="half" idx="2"/>
          </p:nvPr>
        </p:nvSpPr>
        <p:spPr/>
        <p:txBody>
          <a:bodyPr/>
          <a:lstStyle/>
          <a:p>
            <a:endParaRPr kumimoji="1" lang="en-GB"/>
          </a:p>
        </p:txBody>
      </p:sp>
      <p:pic>
        <p:nvPicPr>
          <p:cNvPr id="5" name="図 4">
            <a:extLst>
              <a:ext uri="{FF2B5EF4-FFF2-40B4-BE49-F238E27FC236}">
                <a16:creationId xmlns:a16="http://schemas.microsoft.com/office/drawing/2014/main" id="{98465381-2A29-3D95-C2A8-BAEAC97B7E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388" y="588010"/>
            <a:ext cx="8531225" cy="5681980"/>
          </a:xfrm>
          <a:prstGeom prst="rect">
            <a:avLst/>
          </a:prstGeom>
        </p:spPr>
      </p:pic>
      <p:sp>
        <p:nvSpPr>
          <p:cNvPr id="6" name="テキスト ボックス 5">
            <a:extLst>
              <a:ext uri="{FF2B5EF4-FFF2-40B4-BE49-F238E27FC236}">
                <a16:creationId xmlns:a16="http://schemas.microsoft.com/office/drawing/2014/main" id="{E615759B-FB0B-50BA-3FC5-1E08B6D57BBA}"/>
              </a:ext>
            </a:extLst>
          </p:cNvPr>
          <p:cNvSpPr txBox="1"/>
          <p:nvPr/>
        </p:nvSpPr>
        <p:spPr>
          <a:xfrm>
            <a:off x="89554" y="0"/>
            <a:ext cx="4572000" cy="341632"/>
          </a:xfrm>
          <a:prstGeom prst="rect">
            <a:avLst/>
          </a:prstGeom>
          <a:noFill/>
        </p:spPr>
        <p:txBody>
          <a:bodyPr wrap="square">
            <a:spAutoFit/>
          </a:bodyPr>
          <a:lstStyle/>
          <a:p>
            <a:pPr marL="0" indent="0" eaLnBrk="1" hangingPunct="1">
              <a:lnSpc>
                <a:spcPct val="90000"/>
              </a:lnSpc>
              <a:spcBef>
                <a:spcPct val="20000"/>
              </a:spcBef>
              <a:buClr>
                <a:schemeClr val="tx1"/>
              </a:buClr>
            </a:pPr>
            <a:r>
              <a:rPr lang="en-US" altLang="ja-JP" sz="1800" b="1" dirty="0">
                <a:solidFill>
                  <a:schemeClr val="accent6">
                    <a:lumMod val="75000"/>
                  </a:schemeClr>
                </a:solidFill>
                <a:latin typeface="Times New Roman" panose="02020603050405020304" pitchFamily="18" charset="0"/>
                <a:cs typeface="Times New Roman" panose="02020603050405020304" pitchFamily="18" charset="0"/>
              </a:rPr>
              <a:t>I. Procurement of Equipment</a:t>
            </a:r>
          </a:p>
        </p:txBody>
      </p:sp>
      <p:sp>
        <p:nvSpPr>
          <p:cNvPr id="7" name="スライド番号プレースホルダー 6">
            <a:extLst>
              <a:ext uri="{FF2B5EF4-FFF2-40B4-BE49-F238E27FC236}">
                <a16:creationId xmlns:a16="http://schemas.microsoft.com/office/drawing/2014/main" id="{397F47CD-17C2-C944-4982-E8CCBC7D2B79}"/>
              </a:ext>
            </a:extLst>
          </p:cNvPr>
          <p:cNvSpPr>
            <a:spLocks noGrp="1"/>
          </p:cNvSpPr>
          <p:nvPr>
            <p:ph type="sldNum" sz="quarter" idx="12"/>
          </p:nvPr>
        </p:nvSpPr>
        <p:spPr/>
        <p:txBody>
          <a:bodyPr/>
          <a:lstStyle/>
          <a:p>
            <a:fld id="{99C490EF-B217-472F-A3D4-A06C8A9861C0}" type="slidenum">
              <a:rPr kumimoji="1" lang="ja-JP" altLang="en-US" smtClean="0"/>
              <a:t>9</a:t>
            </a:fld>
            <a:endParaRPr kumimoji="1" lang="ja-JP" altLang="en-US"/>
          </a:p>
        </p:txBody>
      </p:sp>
    </p:spTree>
    <p:extLst>
      <p:ext uri="{BB962C8B-B14F-4D97-AF65-F5344CB8AC3E}">
        <p14:creationId xmlns:p14="http://schemas.microsoft.com/office/powerpoint/2010/main" val="268460461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DB2F5750CFDB5478EA2C406464B21C6" ma:contentTypeVersion="15" ma:contentTypeDescription="新しいドキュメントを作成します。" ma:contentTypeScope="" ma:versionID="539683f4baf696b087b3b08a92fc3c9d">
  <xsd:schema xmlns:xsd="http://www.w3.org/2001/XMLSchema" xmlns:xs="http://www.w3.org/2001/XMLSchema" xmlns:p="http://schemas.microsoft.com/office/2006/metadata/properties" xmlns:ns2="340ddaad-6edb-411e-81d8-9e208ee2dbf4" xmlns:ns3="a9ccd962-fd3a-483c-8a00-50257709788f" targetNamespace="http://schemas.microsoft.com/office/2006/metadata/properties" ma:root="true" ma:fieldsID="13f7a914cb165503ea99778c34ba6b52" ns2:_="" ns3:_="">
    <xsd:import namespace="340ddaad-6edb-411e-81d8-9e208ee2dbf4"/>
    <xsd:import namespace="a9ccd962-fd3a-483c-8a00-50257709788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0ddaad-6edb-411e-81d8-9e208ee2db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55f4c47a-015a-49f5-851f-1af3a137694d"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9ccd962-fd3a-483c-8a00-50257709788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8a33135-dfbd-42a6-9cdd-a0bf5d7712a2}" ma:internalName="TaxCatchAll" ma:showField="CatchAllData" ma:web="a9ccd962-fd3a-483c-8a00-50257709788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9ccd962-fd3a-483c-8a00-50257709788f" xsi:nil="true"/>
    <lcf76f155ced4ddcb4097134ff3c332f xmlns="340ddaad-6edb-411e-81d8-9e208ee2dbf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133AC7B-FACC-4986-ACFC-A5444F648F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0ddaad-6edb-411e-81d8-9e208ee2dbf4"/>
    <ds:schemaRef ds:uri="a9ccd962-fd3a-483c-8a00-5025770978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80899B-85C6-48BD-B54F-90E4C3201C54}">
  <ds:schemaRefs>
    <ds:schemaRef ds:uri="http://schemas.microsoft.com/sharepoint/v3/contenttype/forms"/>
  </ds:schemaRefs>
</ds:datastoreItem>
</file>

<file path=customXml/itemProps3.xml><?xml version="1.0" encoding="utf-8"?>
<ds:datastoreItem xmlns:ds="http://schemas.openxmlformats.org/officeDocument/2006/customXml" ds:itemID="{372B843C-621B-4667-B5A7-E0D8C215F9B2}">
  <ds:schemaRefs>
    <ds:schemaRef ds:uri="340ddaad-6edb-411e-81d8-9e208ee2dbf4"/>
    <ds:schemaRef ds:uri="a9ccd962-fd3a-483c-8a00-50257709788f"/>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615d96c1-231f-40d5-b2ef-46a3c20be1f2}" enabled="0" method="" siteId="{615d96c1-231f-40d5-b2ef-46a3c20be1f2}" removed="1"/>
</clbl:labelList>
</file>

<file path=docProps/app.xml><?xml version="1.0" encoding="utf-8"?>
<Properties xmlns="http://schemas.openxmlformats.org/officeDocument/2006/extended-properties" xmlns:vt="http://schemas.openxmlformats.org/officeDocument/2006/docPropsVTypes">
  <Template/>
  <TotalTime>3632</TotalTime>
  <Words>2458</Words>
  <Application>Microsoft Office PowerPoint</Application>
  <PresentationFormat>画面に合わせる (4:3)</PresentationFormat>
  <Paragraphs>504</Paragraphs>
  <Slides>39</Slides>
  <Notes>11</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39</vt:i4>
      </vt:variant>
    </vt:vector>
  </HeadingPairs>
  <TitlesOfParts>
    <vt:vector size="51" baseType="lpstr">
      <vt:lpstr>游ゴシック</vt:lpstr>
      <vt:lpstr>Arial</vt:lpstr>
      <vt:lpstr>Arial Black</vt:lpstr>
      <vt:lpstr>Calibri</vt:lpstr>
      <vt:lpstr>Calibri Light</vt:lpstr>
      <vt:lpstr>Cambria Math</vt:lpstr>
      <vt:lpstr>Century</vt:lpstr>
      <vt:lpstr>Century Gothic</vt:lpstr>
      <vt:lpstr>Symbol</vt:lpstr>
      <vt:lpstr>Times New Roman</vt:lpstr>
      <vt:lpstr>Wingdings</vt:lpstr>
      <vt:lpstr>Office テーマ</vt:lpstr>
      <vt:lpstr>Preparatory Survey for  the Project for Flood Management Enhancement  in the Islamic Republic of Pakistan   EXPLANATION OF DRAFT FINAL REPORT</vt:lpstr>
      <vt:lpstr>Works of Preparatory Survey</vt:lpstr>
      <vt:lpstr>PowerPoint プレゼンテーション</vt:lpstr>
      <vt:lpstr>PowerPoint プレゼンテーション</vt:lpstr>
      <vt:lpstr>PowerPoint プレゼンテーション</vt:lpstr>
      <vt:lpstr>Design Policy on Hydrological and Hydraulic Observation Network</vt:lpstr>
      <vt:lpstr>PowerPoint プレゼンテーション</vt:lpstr>
      <vt:lpstr>PowerPoint プレゼンテーション</vt:lpstr>
      <vt:lpstr>PowerPoint プレゼンテーション</vt:lpstr>
      <vt:lpstr>PowerPoint プレゼンテーション</vt:lpstr>
      <vt:lpstr>Location of Hydrological and Hydraulic Observation,   Data Monitoring System</vt:lpstr>
      <vt:lpstr>Project Effectiveness for the sake of the people of Pakistan by Establishment of Hydrological &amp; Hydraulic Observation Network</vt:lpstr>
      <vt:lpstr>Schedule of Procurement of Hydrological and Hydraulic Observation Network, and Data Monitoring System</vt:lpstr>
      <vt:lpstr>Undertakings by Pakistan Side (1/3)</vt:lpstr>
      <vt:lpstr>Undertakings by Pakistan Side (2/3)</vt:lpstr>
      <vt:lpstr>Undertakings by Pakistan Side (3/3)</vt:lpstr>
      <vt:lpstr>Estimated Initial Cost by FFC &amp;WAPDA</vt:lpstr>
      <vt:lpstr>Estimated O&amp;M Cost by FFC &amp;WAPDA</vt:lpstr>
      <vt:lpstr>Design Policy on River Improvement  (Construction of River Structure)</vt:lpstr>
      <vt:lpstr>Project Area of River Improvement (Construction of River Structure)</vt:lpstr>
      <vt:lpstr>1. Mohra Ghazan</vt:lpstr>
      <vt:lpstr>3D Image of Concrete Revetment in Mohra Ghazan  (Height:8.0m, Length:163m)</vt:lpstr>
      <vt:lpstr>3D Image of Concrete Revetment in Mohra Ghazan  (Height:8.0m, Length:163m)</vt:lpstr>
      <vt:lpstr>PowerPoint プレゼンテーション</vt:lpstr>
      <vt:lpstr>3D Image of Concrete Revetment in Ali Khan  (Height:6.4m, Length:287m)</vt:lpstr>
      <vt:lpstr>3D Image of Concrete Revetment in Ali Khan  (Height:6.4m, Length:287m)</vt:lpstr>
      <vt:lpstr>PowerPoint プレゼンテーション</vt:lpstr>
      <vt:lpstr>3D Image of Floodway in Sikandarpur  (Height: 3.1m, Length: 1,065m)</vt:lpstr>
      <vt:lpstr>3D Image of Floodway in Sikandarpur  (Height: 3.1m, Length: 1,065m)</vt:lpstr>
      <vt:lpstr>Project Schedule of River Improvement (Construction of River Structure) </vt:lpstr>
      <vt:lpstr>Undertakings by Pakistan Side (1/2)</vt:lpstr>
      <vt:lpstr>Undertakings by Pakistan Side (2/2)</vt:lpstr>
      <vt:lpstr>Estimated Cost by KP-PID</vt:lpstr>
      <vt:lpstr>PowerPoint プレゼンテーション</vt:lpstr>
      <vt:lpstr>PowerPoint プレゼンテーション</vt:lpstr>
      <vt:lpstr>PowerPoint プレゼンテーション</vt:lpstr>
      <vt:lpstr>Requests for Cooperation on PC-1</vt:lpstr>
      <vt:lpstr>PowerPoint プレゼンテーション</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Preparatory Survey on the Project on Additional New Water Treatment Plants for Kampong Cham and Battambang  Waterworks   FINDINGS FROM SURVEY (as of 22nd June 2012)</dc:title>
  <dc:creator>hirai</dc:creator>
  <cp:lastModifiedBy>Oki SHINDO</cp:lastModifiedBy>
  <cp:revision>12</cp:revision>
  <cp:lastPrinted>2017-08-07T13:35:46Z</cp:lastPrinted>
  <dcterms:created xsi:type="dcterms:W3CDTF">2017-05-15T01:59:31Z</dcterms:created>
  <dcterms:modified xsi:type="dcterms:W3CDTF">2024-06-26T11:42:05Z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0x010100FDB2F5750CFDB5478EA2C406464B21C6</vt:lpwstr>
  </property>
  <property fmtid="{D5CDD505-2E9C-101B-9397-08002B2CF9AE}" pid="3" name="MediaServiceImageTags">
    <vt:lpwstr/>
  </property>
</Properties>
</file>